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876226-6F93-4101-81F0-682C2E77E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3A49F-C155-4719-9569-07AF072E7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6852AC-F4A1-4B23-B46E-4F3741022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5C3EFF-38D3-47BA-8F7B-620A95677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A689B9-2DB9-43AB-B22A-0D28977DE4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BFB9A5-B4AE-43D1-B2E1-EF8141652B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20ABD5-C6A2-49F1-81D6-C004BAFC7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C19ED6-753B-46FD-886F-004A5AE0A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9A4DDE-1E1C-4BA7-BC52-A399AE98B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36B3B-07F6-4D03-BF82-2159581B0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817AA-7D46-4317-A11C-7D4F5A5B5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4005511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产品公司管理制度</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产品公司管理制度概述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管理制度的主要内容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管理制度的优化与改进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542" r="14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确保公司运营的规范性和高效性</a:t>
            </a:r>
          </a:p>
        </p:txBody>
      </p:sp>
      <p:pic>
        <p:nvPicPr>
          <p:cNvPr id="5" name="Picture 5"/>
          <p:cNvPicPr>
            <a:picLocks noChangeAspect="1"/>
          </p:cNvPicPr>
          <p:nvPr/>
        </p:nvPicPr>
        <p:blipFill>
          <a:blip r:embed="rId4"/>
          <a:srcRect l="13125" r="1312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提升产品质量和服务水平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保障员工权益和公司利益</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明确职责和权限，避免工作重叠和推诿</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规范工作流程，提高工作效率</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3024" b="130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强化内部管理，降低经营风险</a:t>
            </a:r>
          </a:p>
        </p:txBody>
      </p:sp>
      <p:pic>
        <p:nvPicPr>
          <p:cNvPr id="10" name="Picture 10"/>
          <p:cNvPicPr>
            <a:picLocks noChangeAspect="1"/>
          </p:cNvPicPr>
          <p:nvPr/>
        </p:nvPicPr>
        <p:blipFill>
          <a:blip r:embed="rId4"/>
          <a:srcRect t="3932" b="393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产品公司管理制度概述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规范性</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系统性</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动态性</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产品公司管理制度是指针对产品公司的经营管理活动所制定的一系列规则、流程和制度，旨在规范公司的日常运作，提高工作效率，确保公司目标的实现。</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管理制度具有明确的规范性和标准性，要求员工按照规定执行各项工作。</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管理制度涵盖了公司的各个方面，包括产品研发、生产、销售、售后服务等，形成一个完整的系统。</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管理制度不是一成不变的，需要根据市场环境、公司战略等因素进行适时调整和优化。</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851" r="1585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2469" r="1246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539" r="1253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管理制度的核心理念</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管理制度应始终以客户需求为导向，以满足客户需求为首要任务。</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管理制度应注重产品质量，确保产品性能、安全等方面达到高标准要求。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管理制度应鼓励创新思维，推动公司不断进行技术革新和产品升级。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管理制度应强调团队合作，促进员工之间的沟通与协作，共同实现公司目标。</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以客户为中心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质量第一</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创新发展</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团队合作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https://d.book118.com/598140055111006046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2024-09-27T15:48:25.423</cp:lastPrinted>
  <dcterms:created xsi:type="dcterms:W3CDTF">2024-09-27T07:48:25Z</dcterms:created>
  <dcterms:modified xsi:type="dcterms:W3CDTF">2024-09-27T07:48:27Z</dcterms:modified>
</cp:coreProperties>
</file>