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9EFB2-B9A6-4657-9A25-53366D659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3D6D0-4952-4233-886A-32A9F5A6E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6E715-8F65-4F85-946C-E68A1D5E5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8D8C2-17D4-4BE0-B0FF-A65F9F8AE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E0685-D530-4BFA-A59B-18F9D53BE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6B0FA0-A09B-4520-B85C-1579DB6A1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47EA9-690B-4EA9-982A-DEF234E7F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D23B3-2C99-4382-BDEE-A44F65648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61296-5126-4910-BE8C-B2593D7C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A37BA-2E3F-44A0-86E0-A0365FA67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9937C-A68D-4B24-ACC5-1B0E1E1A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41027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红酒市场需求分析报告\n## 1.全球红酒市场概述及发展趋势\n### 1.1全球红酒市场规模及增长预测\n### 1.2全球红酒市场地域分布及消费特点\n### 1.3红酒产业发展趋势及影响因素\n## 2.中国红酒市场现状分析\n### 2.1中国红酒市场规模及增长情况\n### 2.2中国红酒市场消费者群体及消费行为\n### 2.3中国红酒市场竞争格局及主要品牌\n## 3.2024年红酒市场需求预测\n### 3.1红酒市场需求影响因素分析\n### 3.2不同细分市场需求的预测\n### 3.3红酒市场供应预测及平衡分析\n## 4.红酒市场营销策略建议\n### 4.1针对消费者需求的营销策略\n### 4.2红酒销售渠道及拓展策略\n### 4.3红酒品牌建设及推广策略\n## 5.红酒产业发展前景及建议\n### 5.1红酒产业未来发展前景及机遇\n### 5.2红酒产业发展面临的挑战及应对策略\n### 5.3红酒产业可持续发展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2024年红酒市场需求分析报告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273394" y="5591814"/>
            <a:ext cx="2379241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全球红酒市场概述及发展趋势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全球红酒市场规模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2024年预计达到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400亿美元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2019年至2024年的复合年增长率预计为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3%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红酒市场增长驱动因素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消费者需求增长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：随着消费者对健康和生活品质的重视，红酒消费逐渐普及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新兴市场崛起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：亚洲、南美等新兴市场的红酒消费潜力巨大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线上销售渠道拓展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：电商平台和社交媒体的普及，为红酒销售提供了更多渠道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红酒市场增长挑战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市场竞争加剧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：全球范围内红酒品牌众多，竞争激烈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经济波动影响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：全球经济波动可能影响消费者购买力，进而影响红酒市场需求</a:t>
            </a:r>
            <a:endParaRPr/>
          </a:p>
        </p:txBody>
      </p: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全球红酒市场规模及增长预测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全球红酒市场地域分布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：法国、意大利、西班牙等国家的红酒市场份额较大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：美国、加拿大等国家的红酒消费量较大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：中国、日本、韩国等国家的红酒消费潜力巨大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红酒消费特点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：消费者更注重红酒的品质和口感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个性化消费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：消费者对红酒的口味和品种有更高的要求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：红酒消费场景多样，具有社交属性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全球红酒市场地域分布及消费特点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红酒产业发展趋势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品质提升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：红酒生产企业注重产品品质的提升，以满足消费者需求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创新营销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：红酒企业采用新型营销手段，如社交媒体营销、线上线下融合等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：红酒生产过程注重环保，减少对环境的影响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影响红酒产业发展的因素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：政府对红酒产业的扶持政策可能影响产业发展速度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：红酒生产技术的进步可以提高产品品质和降低成本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：消费者对红酒的需求变化将影响产业发展方向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红酒产业发展趋势及影响因素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中国红酒市场现状分析</a:t>
            </a:r>
            <a:endParaRPr/>
          </a:p>
        </p:txBody>
      </p:sp>
      <p:sp>
        <p:nvSpPr>
          <p:cNvPr id="20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2024年预计达到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2019年至2024年的复合年增长率预计为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8%</a:t>
                </a:r>
                <a:endParaRPr/>
              </a:p>
            </p:txBody>
          </p:sp>
          <p:sp>
            <p:nvSpPr>
              <p:cNvPr id="20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中国红酒市场规模</a:t>
                </a:r>
                <a:endParaRPr/>
              </a:p>
            </p:txBody>
          </p:sp>
          <p:sp>
            <p:nvSpPr>
              <p:cNvPr id="20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消费升级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：随着中国经济的发展，消费者对高品质生活的追求推动红酒消费增长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：政府对红酒产业的扶持政策和进口关税的降低，促进了红酒市场的繁荣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投资收藏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：红酒的投资收藏价值逐渐被消费者认可，推动市场增长</a:t>
                </a:r>
                <a:endParaRPr/>
              </a:p>
            </p:txBody>
          </p:sp>
          <p:sp>
            <p:nvSpPr>
              <p:cNvPr id="21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中国红酒市场增长原因</a:t>
                </a:r>
                <a:endParaRPr/>
              </a:p>
            </p:txBody>
          </p:sp>
          <p:sp>
            <p:nvSpPr>
              <p:cNvPr id="21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中国红酒市场规模及增长情况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中国红酒消费者群体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年轻消费者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：20-35岁的年轻消费者逐渐成为红酒消费的主力军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中高收入群体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：中高收入消费者对红酒的品质和口感有较高要求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女性消费者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：女性消费者对红酒的喜好逐渐增强，成为红酒市场的重要消费群体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中国红酒消费者行为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线上购买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：随着电商平台的普及，消费者越来越倾向于线上购买红酒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社交场合消费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：红酒消费场景多样化，包括商务宴请、朋友聚会等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：消费者在选择红酒时，更注重品牌知名度和口碑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中国红酒市场消费者群体及消费行为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中国红酒市场竞争格局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：国内红酒品牌与国际品牌竞争激烈，市场份额分布不均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：红酒企业通过价格战吸引消费者，导致市场价格混乱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：线上线下销售渠道竞争激烈，企业寻求多元化销售渠道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中国红酒市场主要品牌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：张裕、长城、王朝等国内红酒品牌占据一定市场份额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：法国、意大利、西班牙等国家的红酒品牌在中国市场占有较高份额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中国红酒市场竞争格局及主要品牌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024年红酒市场需求预测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消费者需求变化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品质要求提高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：消费者对红酒的品质和口感要求不断提高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：消费者对红酒的品种和口味有更高的要求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：消费者对环保的红酒产品关注度提高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经济环境影响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宏观经济波动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：全球经济波动可能影响消费者购买力，进而影响红酒市场需求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贸易政策变化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：贸易政策的变化可能影响红酒进口量和价格，进而影响市场需求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社会文化因素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消费升级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：随着社会经济的发展，消费者对高品质生活的追求推动红酒消费增长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社交场合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：红酒消费场景多样化，包括商务宴请、朋友聚会等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红酒市场需求影响因素分析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https://d.book118.com/598141027041006040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2024年红酒市场需求分析报告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2024-09-18T14:30:03.377</cp:lastPrinted>
  <dcterms:created xsi:type="dcterms:W3CDTF">2024-09-18T06:30:03Z</dcterms:created>
  <dcterms:modified xsi:type="dcterms:W3CDTF">2024-09-18T06:30:05Z</dcterms:modified>
</cp:coreProperties>
</file>