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7279-E31A-4258-A19B-235346868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1C0C4-A3C5-43E9-BB3F-489AF1CF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F1972-85AC-4B4D-95F9-2933180A3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57FD7-0F17-4A02-A91B-06F81FE6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34EDA-3E5A-4CF8-A3AD-D932C343C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EAEEF8-362C-4314-B2EF-7ABD7C664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2419A-1C7B-4EAD-BE1B-D489D4148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B2B4A-645D-48DA-AF2E-699E5594C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93F52-69CC-4F3D-9081-36C7CA644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A1D6D-5360-4BF9-A9D3-C90920E9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D2458-DBFD-4C84-89E8-95EDCC2F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1123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食品营养卫生与人类健康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人类健康与膳食指南推广实践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慢性疾病预防与营养干预策略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未来发展趋势及政策建议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67" b="7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营养定义及作用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营养是指人体从外界环境中摄取食物，经过消化、吸收和代谢，利用其有益物质来满足机体生理功能和生命活动所需的生物学过程。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营养在人体中发挥着至关重要的作用，包括提供能量、构成和修复组织、调节生理功能等。缺乏营养会导致机体功能下降，甚至引发疾病。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膳食结构是指人们日常饮食中各类食物的数量和比例。合理的膳食结构应满足人体对能量和各种营养素的需求。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不同年龄段、不同生理状况的人群对营养的需求有所不同。如孕妇、乳母、婴幼儿、青少年、老年人等，他们都有特殊的营养需求。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膳食结构与营养需求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47" r="105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营养素是维持人体生命活动所必需的物质，包括碳水化合物、脂肪、蛋白质、维生素、矿物质等。合理摄入各种营养素对维持健康至关重要。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营养素摄入不足或过量都会对健康产生不良影响。如蛋白质摄入不足会导致免疫力下降，脂肪摄入过量会引发肥胖等慢性疾病。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营养素摄入与健康关系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食品安全是指食品无毒、无害，符合应当有的营养要求，对人体健康不造成任何急性、亚急性或者慢性危害。保障食品安全是预防食源性疾病和保障营养摄入的重要前提。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营养保障是指通过改善膳食结构、提高食品质量和安全水平等措施，确保人群获得充足、均衡的营养。这对于促进人群健康、提高生活质量具有重要意义。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94" r="1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食品安全与营养保障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全球范围内，食品安全事件频发，涉及多个国家和地区。病原微生物、化学性污染和生物毒素等是主要的食品安全风险。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我国政府对食品安全高度重视，通过完善法规、加强监管等措施，食品安全总体水平稳步提升。但仍存在一些问题，如微生物污染、农药残留等。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国内外食品卫生形势分析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我国食品卫生现状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国际食品卫生形势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污染源及传播途径剖析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食品污染主要来源于生物性污染（如细菌、病毒、寄生虫等）、化学性污染（如农药、重金属、添加剂等）和物理性污染（如放射性物质、杂质等）。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食品污染的传播途径多样，包括原料污染、加工过程污染、运输和储存过程污染以及销售过程污染等。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监管体系建设进展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我国已建立起较为完善的食品安全监管体系，包括法规标准、检验检测、风险评估、应急管理等方面。各级政府也加大了对食品安全的投入和监管力度。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尽管监管体系不断完善，但仍面临一些挑战。如食品安全标准不统一、检验检测能力不足、监管力量薄弱等问题。此外，随着食品产业的快速发展和新型食品的出现，也给监管带来了新的挑战。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监管体系建设进展与挑战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许多消费者对食品安全存在认知误区，如过分追求食品的色、香、味等感官指标，忽视食品的内在质量；对食品添加剂存在恐慌心理，认为所有添加剂都有害健康等。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消费者认知误区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的认知误区，需要加强对消费者的食品安全教育。通过普及食品安全知识、提高消费者的安全意识和鉴别能力，引导消费者科学合理地选择食品。同时，还应加强对食品生产经营者的培训和教育，提高其食品安全意识和自律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消费者认知误区及教育需求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人类健康与膳食指南推广实践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573" b="115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膳食指南制定背景和意义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应对全球健康挑战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随着全球范围内肥胖、心血管疾病等慢性病发病率不断攀升，制定科学、合理的膳食指南成为各国政府的重要公共卫生策略。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促进健康生活方式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膳食指南旨在引导公众形成健康的饮食习惯和生活方式，预防疾病，提高生活质量。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推动食品产业发展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膳食指南的制定和实施有助于规范食品市场，促进健康食品产业的发展和创新。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https://d.book118.com/598141123137006035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2024-09-14T22:42:14.737</cp:lastPrinted>
  <dcterms:created xsi:type="dcterms:W3CDTF">2024-09-14T14:42:14Z</dcterms:created>
  <dcterms:modified xsi:type="dcterms:W3CDTF">2024-09-14T14:42:16Z</dcterms:modified>
</cp:coreProperties>
</file>