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1ABE-2E29-449A-A6F9-CE5BACAF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888CD-CD10-4E58-8F29-F25DBD3E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02391-0174-4E96-A0F1-5401903D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72647-B0C6-4CFD-984C-DF62896A9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C7DBA2-5225-4679-AF67-718D9418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911B5-DFDF-4704-A151-C1A1ACE1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11BDA-803E-4C72-90D6-CD116545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CA4F2-F7D0-4549-944C-7018F7BE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93E75-6894-431A-B6CE-41618326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39B69-FC03-4852-A803-59A238D08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06BB6-955E-4B33-A69F-88B645BB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2011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《旅游研究方法》ppt课件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旅游研究方法概述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旅游研究的主要方法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旅游研究方法的实施步骤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旅游研究方法的评价与反思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旅游研究方法的实际应用案例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旅游研究方法概述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研究方法是指在科学研究中，为达到研究目的而采用的各种手段、途径和方式的总和。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定性研究方法、定量研究方法、混合研究方法等。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旅游研究方法有助于解决实际问题，为旅游业的发展提供理论指导和实践经验。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旅游研究方法的运用有助于提高研究的科学性和可靠性，为旅游决策提供有力支持。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旅游研究方法能够揭示旅游现象的本质和规律，推动旅游学科的发展。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旅游研究方法的重要性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以定性研究为主，强调经验和观察，缺乏科学性和客观性。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传统的研究方法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现代的研究方法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混合研究方法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以定量研究为主，强调数据和统计分析，注重研究的客观性和科学性。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综合运用定性和定量方法，强调研究的全面性和深入性。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旅游研究方法的演变历程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旅游研究的主要方法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定量研究方法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通过问卷、访谈等方式收集数据，运用统计分析方法对大量数据进行处理和分析，以揭示旅游现象的规律和特征。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通过控制一定条件下的实验来观察和测量旅游现象的变化，从而得出因果关系。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通过实地观察和记录旅游现象，收集数据并进行分析，以揭示旅游现象的内在规律。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内容分析法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通过对文本内容进行编码和分析，以揭示旅游现象的内在规律和特征。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参与观察法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文本分析法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通过深入参与旅游活动和观察旅游现象，了解旅游现象的内在意义和价值。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通过对特定旅游目的地或事件的深入剖析，揭示其内在规律和特征。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通过对旅游相关文本进行深入分析和解读，揭示其内在意义和价值。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通过与旅游相关人员进行深入访谈，了解他们的观点、经验和感受，以揭示旅游现象的内在意义和价值。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横向比较法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将不同地区、不同时间段的旅游现象进行横向比较，以揭示其内在规律和特征。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纵向比较法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将同一地区、不同时间段的旅游现象进行纵向比较，以揭示其内在规律和特征。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跨文化比较法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将不同文化背景下的旅游现象进行比较，以揭示其内在规律和特征。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历史比较法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将历史上的旅游现象与现代的旅游现象进行比较，以揭示其内在规律和特征。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旅游研究方法的实施步骤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明确研究目的和范围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在开始任何旅游研究之前，首先需要明确研究的目的和范围，考虑研究问题的重要性和可行性，以及研究问题的具体表述。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根据研究问题的性质和目的，选择合适的研究方法。这可能包括文献综述、问卷调查、访谈、观察法、实验法等。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选择研究方法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设计有效的调查工具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根据研究问题和所选的研究方法，设计调查问卷或实验方案。确保调查工具的效度和信度，并考虑如何收集和处理数据。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设计调查问卷或实验方案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获取足够的数据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通过适当的途径和方法收集数据，确保数据的代表性和可靠性。这可能包括实地调查、在线调查、访谈等。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对数据进行统计分析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使用适当的统计分析方法对收集到的数据进行处理和分析，以揭示数据中的模式和关系。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分析数据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https://d.book118.com/598142011141006023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2024-08-30T18:44:20.388</cp:lastPrinted>
  <dcterms:created xsi:type="dcterms:W3CDTF">2024-08-30T10:44:20Z</dcterms:created>
  <dcterms:modified xsi:type="dcterms:W3CDTF">2024-08-30T10:44:22Z</dcterms:modified>
</cp:coreProperties>
</file>