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514E5-8DBF-49DA-A90C-37944FDB1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6AAA-D7EA-40AB-AB2E-628CA99C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03C4C-D6D7-4B51-94EC-D3BD8F2E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1FD00-C22C-4F39-BDF6-077750716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334CD-30BA-4C12-B151-3287521A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7C95C-E70A-411F-882A-3691AE03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9C049-69E3-4FB1-A669-1775E3D0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F3536-29F4-4FFE-97B8-41B2724F0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953E1-50A2-4162-A1B7-0622D6EE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5CCA5-E78D-4DA9-81B2-81EAE4F7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51FEC-EB13-4F99-B7CE-1CC488D2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2044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护理文书书写的管理与监督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护理文书书写制度的意义与价值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确保护理工作的规范性和安全性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通过制定护理文书书写制度，规范护理文书的书写要求，提高护理工作的质量和安全性，减少医疗纠纷和事故的发生。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提高护理工作效率和质量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护理文书是记录患者病情、护理措施和效果的重要文件，规范的书写有助于提高护理工作效率，同时也有利于对患者的病情和护理效果进行科学评估。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1543" b="315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规范的护理文书书写能够保障患者的知情权、隐私权等合法权益，避免因文书书写不规范导致的患者信息泄露、误诊误治等问题。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规范的护理文书书写能够提升医院的整体形象和服务水平，增强患者对医院的信任度和满意度，提高医院的声誉和竞争力。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提升医院形象和服务水平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文字工整、清晰，易于阅读，避免涂改、错别字和语法错误。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使用中文书写，必要时可加注英文或缩写。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使用国家规定的规范汉字和医学术语，避免使用俗语和俚语。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书写时使用阿拉伯数字表示日期和时间。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记录患者的生命体征、饮食情况、排泄情况及心理状况。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准确记录患者的病情变化、治疗措施、护理措施及效果评价。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记录护理过程中的观察、发现及处理措施，以及与患者及其家属的沟通情况。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及时记录医嘱执行情况、护理操作执行情况及效果评价。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根据患者的病情和治疗需要，合理安排记录频次，确保记录的及时性和准确性。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对于危重患者和特殊治疗患者，应增加记录频次，以便及时观察病情变化和调整治疗方案。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定期进行护理文书的质量检查和评估，以确保记录的规范性和完整性。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记录频次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护理文书书写的具体内容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患者姓名、性别、年龄、民族、籍贯、婚姻状况、职业等基本信息。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患者入院时间、入院诊断、病情状况、护理级别等基本信息。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患者家属或其他相关人员的基本信息，如姓名、联系方式等。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根据患者病情和护理级别，制定个性化的护理计划，包括护理目标、护理措施、护理时间等。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实施护理计划，包括日常护理、病情观察、并发症预防等方面的具体操作和记录。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及时调整护理计划，以适应患者病情变化。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https://d.book118.com/598142044007006045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2024-09-25T10:31:24.653</cp:lastPrinted>
  <dcterms:created xsi:type="dcterms:W3CDTF">2024-09-25T02:31:24Z</dcterms:created>
  <dcterms:modified xsi:type="dcterms:W3CDTF">2024-09-25T02:31:26Z</dcterms:modified>
</cp:coreProperties>
</file>