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1AD0D-B232-418A-8D96-CC0926D3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200C4-C9CF-49DE-B93A-FAB9868AE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FB017-7016-4022-96DA-70E345760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EA9BA-5077-4FF9-89BB-B74C8801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046A40-0DCA-4155-9A38-E3966391E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40385-323E-4167-9117-1D7EE8E18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2DF6A-9527-4289-B343-9469FCBC8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74D3D-E609-407A-8768-EA644944D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59885-A0C0-424A-BD4A-D597BF92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DB030-BB64-4DFE-A595-FA985A4B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22521-2358-4785-9D4F-08A985AB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42047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电动吸痰器的使用通用课件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电动吸痰器的使用方法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电动吸痰器的日常维护与保养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安全与合规性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吸痰器简介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25" r="342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吸痰器是一种用于清除呼吸道分泌物的医疗设备。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吸痰器主要用于帮助患者清除呼吸道内的痰液、血液、呕吐物等异物，保持呼吸道通畅，缓解呼吸困难等症状。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吸痰器的定义与作用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手动吸痰器由医生或护理人员操作，通过负压吸引原理将痰液吸出。手动吸痰器操作简便，但吸力较小，适用于较轻的痰液清除。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电动吸痰器由电动机驱动，通过旋转或振动的方式将痰液吸出。电动吸痰器吸力大，操作方便，适用于较重的痰液清除。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吸痰器的种类与特点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电动吸痰器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手动吸痰器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电动吸痰器吸力大，操作方便，能够快速有效地清除呼吸道分泌物，减轻患者痛苦。此外，电动吸痰器通常配备多种附件，可根据患者情况选择合适的吸头和导管。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电动吸痰器适用于需要定期清除呼吸道分泌物的患者，特别是对于长期卧床、呼吸道不畅、意识不清或呼吸道疾病的患者更为适用。在使用前，应由专业医护人员进行评估和操作。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电动吸痰器的优势与适用人群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电动吸痰器的使用方法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14" r="177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在使用电动吸痰器之前，确保电源插座已安全连接，并检查电源线是否完好无损。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确认电源连接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打开吸痰器包装，检查所有部件是否齐全，包括吸痰管、吸痰瓶、电源线等。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检查吸痰器部件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使用温和的洗涤剂和清水清洁吸痰器的外壳和相关部件，确保其干净卫生。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清洁吸痰器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根据需要准备适量的吸痰瓶，确保其干净、干燥，并预先准备好足够的消毒液或一次性纸巾。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准备吸痰瓶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连接吸痰管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将吸痰管的一端连接到吸痰器的接口，另一端插入患者的气管或口腔。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按下吸痰器的吸痰按钮，将痰液从患者体内吸出。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关闭吸痰器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完成吸痰操作后，先拔出吸痰管，再关闭吸痰器电源开关。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将吸痰器的电源线插入电源插座，打开电源开关。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调节吸力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根据患者的具体情况，调节吸痰器的吸力大小。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清洁患者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在吸痰过程中，注意观察患者的反应，及时停止吸痰并进行必要的安抚。同时，及时为患者擦拭口鼻部位的分泌物。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在吸痰过程中，要遵循无菌操作原则，避免交叉感染。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注意无菌操作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17" r="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长时间使用电动吸痰器可能会对患者的呼吸道造成损伤，应合理控制使用时间。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在使用过程中，密切观察患者的反应，如出现呛咳、呼吸困难等情况时应及时停止使用。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电动吸痰器的日常维护与保养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https://d.book118.com/598142047076006043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2024-09-23T05:13:58.360</cp:lastPrinted>
  <dcterms:created xsi:type="dcterms:W3CDTF">2024-09-22T21:13:58Z</dcterms:created>
  <dcterms:modified xsi:type="dcterms:W3CDTF">2024-09-22T21:14:00Z</dcterms:modified>
</cp:coreProperties>
</file>