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59C48-9F77-43C5-BD3D-A63F86E4E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6AB02-4F4A-4ADC-9EC9-FB301498E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69A78-69DF-478C-A619-1C56690BF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358EC3-B4E8-425A-9108-395E76F91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0A458-6C90-4CED-A24C-C7996742A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1F7B63-08E8-4204-B509-6309D859B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95A3E6-8A3E-4D5D-9933-ACA1044BA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07EB0C-CF6D-4362-BABD-E0B798BC7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1EE20-4283-4CFD-809C-948A2ADB6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AA7E0-9B50-453A-A54D-E1C9E003F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1DF44-A5E0-4655-A0A2-1FE0ADBC6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420730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肾结石护理查房PPT课件演示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肾结石护理常规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肾结石患者健康教育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肾结石护理研究进展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典型病例分享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肾结石是肾脏内形成的坚硬矿物质沉积物，通常分为钙盐型结石和非钙盐型结石。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肾结石是由于尿液中矿物质过饱和而形成的，这些矿物质包括钙、草酸、尿酸等。根据结石的成分，肾结石主要分为钙盐型结石和尿酸型结石等。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肾结石的病因复杂，主要包括代谢异常、尿路感染、梗阻等因素。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肾结石的形成与多种因素相关，其中最主要的是代谢异常，如高钙尿症、高尿酸尿症等。此外，尿路感染、尿路梗阻、长期卧床等也是诱发肾结石的重要因素。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456" b="4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05" r="1540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肾结石的临床表现多样，主要包括腰痛、血尿、尿路感染等症状。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肾结石的症状取决于结石的大小、位置和是否引起尿路梗阻。常见的症状包括腰部或上腹部疼痛、血尿、尿频、尿急等。诊断肾结石主要依靠影像学检查，如超声、X线或CT等。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肾结石护理常规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9187" b="2918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了解患者的病情、病史、过敏史等情况，为手术做好充分准备。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向患者及家属介绍手术的必要性、手术过程及注意事项，缓解患者的紧张情绪。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协助医生完成必要的检查，如心电图、血常规、尿常规等；指导患者术前饮食和注意事项，如禁食、禁水等。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在手术过程中，密切监测患者的生命体征，如心率、血压、呼吸等，确保手术顺利进行。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协助手术操作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配合医生完成手术操作，如协助患者摆好体位、传递手术器械等。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在手术过程中，如出现突发情况，应及时报告医生并协助处理。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术后密切监测患者的病情变化，如体温、尿量、肾功能等，及时发现并处理异常情况。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评估患者的疼痛情况，采取适当的疼痛缓解措施，如药物治疗、心理疏导等。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指导患者进行适当的康复锻炼，如适当运动、调整饮食等，促进术后恢复。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康复指导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肾结石患者健康教育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https://d.book118.com/598142073031006025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2024-09-01T18:16:32.943</cp:lastPrinted>
  <dcterms:created xsi:type="dcterms:W3CDTF">2024-09-01T10:16:32Z</dcterms:created>
  <dcterms:modified xsi:type="dcterms:W3CDTF">2024-09-01T10:16:34Z</dcterms:modified>
</cp:coreProperties>
</file>