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DFFADB-2AC8-431D-BA1A-0425509387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6956AE6-47CD-4714-8E66-0D6EB82334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052C0A-E0EF-4DD9-84D0-AA4208C7E1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E1118D-E0D9-4D65-B978-CC26F8D6E7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C793751-93FE-4C1C-97ED-11DFCB1200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567447F-9A00-40B5-8F3D-07B3E035F7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15E91DA-AD5F-42FD-9C92-EAB73780EC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735FEC4-B175-4069-AC4E-7F777937B7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694FBCD-CECB-4F33-AB55-4E5FB0423F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8D3F32-3BCD-4755-904F-E0C322F6CB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D16A9C-4134-44B0-BC19-823124513BE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8143037103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33230" y="2310725"/>
            <a:ext cx="10525539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扫黑除恶校园欺凌主题班会课件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扫黑除恶、校园欺凌概述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扫黑除恶、校园欺凌案例分享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如何防范扫黑除恶、校园欺凌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班会活动设计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相关法律法规介绍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扫黑除恶、校园欺凌概述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041" r="3104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7485" r="2748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指打击黑恶势力及其滋生、蔓延的违法犯罪活动，以维护社会治安、政治稳定和群众利益。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扫黑除恶的定义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通过打击黑恶势力，有效遏制其对社会秩序、政治稳定的危害，保护人民群众的合法权益，维护社会和谐稳定。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扫黑除恶的意义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扫黑除恶的定义与意义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指在校内外发生的，可能造成受害者身体、心理、性等方面伤害的一种攻击性行为，常常表现为辱骂、嘲笑、排斥、恐吓等。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3792" r="1379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校园欺凌的定义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多为重复发生、隐蔽性强、容易忽视，对受害者的身心健康产生长期不良影响。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校园欺凌的特点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5833" r="15833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导致受害者产生心理问题、降低自尊心和自信心，影响学习生活和社交能力。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校园欺凌的危害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校园欺凌的定义、特点及危害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04606" y="1508032"/>
            <a:ext cx="3311882" cy="4326814"/>
          </a:xfrm>
          <a:prstGeom prst="roundRect">
            <a:avLst>
              <a:gd name="adj" fmla="val 9570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91478" y="1508032"/>
            <a:ext cx="3311882" cy="4326814"/>
          </a:xfrm>
          <a:prstGeom prst="roundRect">
            <a:avLst>
              <a:gd name="adj" fmla="val 1053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67153" y="1508032"/>
            <a:ext cx="3311882" cy="4326814"/>
          </a:xfrm>
          <a:prstGeom prst="roundRect">
            <a:avLst>
              <a:gd name="adj" fmla="val 924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588266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校园欺凌是扫黑除恶工作的一部分，应该受到重视和关注，加强预防和干预措施，保护青少年学生的安全和健康。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363940" y="4240389"/>
            <a:ext cx="291830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通过开展扫黑除恶宣传教育活动，可以提高师生对校园欺凌的认识和防范意识，共同维护校园安全和和谐氛围。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2"/>
          <a:srcRect l="328" r="328"/>
          <a:stretch>
            <a:fillRect/>
          </a:stretch>
        </p:blipFill>
        <p:spPr>
          <a:xfrm>
            <a:off x="921958" y="1771933"/>
            <a:ext cx="2672865" cy="2203993"/>
          </a:xfrm>
          <a:prstGeom prst="roundRect">
            <a:avLst/>
          </a:prstGeom>
        </p:spPr>
      </p:pic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rcRect l="11142" r="11142"/>
          <a:stretch>
            <a:fillRect/>
          </a:stretch>
        </p:blipFill>
        <p:spPr>
          <a:xfrm>
            <a:off x="4710987" y="1771933"/>
            <a:ext cx="2672865" cy="2203993"/>
          </a:xfrm>
          <a:prstGeom prst="round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9575" r="9575"/>
          <a:stretch>
            <a:fillRect/>
          </a:stretch>
        </p:blipFill>
        <p:spPr>
          <a:xfrm>
            <a:off x="8486661" y="1771933"/>
            <a:ext cx="2672865" cy="2203993"/>
          </a:xfrm>
          <a:prstGeom prst="roundRect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763829" y="4240389"/>
            <a:ext cx="291615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扫黑除恶对于遏制校园欺凌具有重要意义，打击黑恶势力可以减少其对社会秩序的破坏，降低校园欺凌的发生率。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扫黑除恶与校园欺凌的联系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31435" y="1123959"/>
            <a:ext cx="8329129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922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452006" y="3226434"/>
            <a:ext cx="72866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扫黑除恶、校园欺凌案例分享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案例二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涉及黑社会性质组织犯罪的案例，重点剖析了黑社会性质组织如何通过贿赂、暴力等手段，非法控制某些行业或领域，获取非法利益的犯罪行为。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涉及黑社会组织犯罪的案例，揭示了黑社会组织如何通过暴力、威胁、贿赂等手段控制和垄断经济、社会生活等方面的情况。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案例三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涉及黑社会组织与黑社会性质组织之间的犯罪案例，展示了两个不同性质的黑恶势力之间如何相互勾结、相互利用，共同实施犯罪的情况。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3500" b="3500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9625" r="962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0000" b="100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扫黑除恶典型案例解析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案例二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一名小学五年级女生被同班同学孤立、嘲笑，甚至被传谣言，导致其心理受到严重伤害，产生厌学情绪。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案例三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一名高中生因家庭条件较差，长期受到同学的经济欺凌，被强迫交出零花钱、手机等财物，甚至被逼迫做不愿意做的事情。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一名初中生长期受到同班同学的辱骂、踢打、恐吓等行为，导致其精神抑郁，甚至出现自残倾向。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000" r="15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校园欺凌典型案例分享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250" r="2425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对比扫黑除恶案例和校园欺凌案例，可以发现两者在犯罪手段、目的等方面存在明显差异。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反思：校园欺凌是普遍存在的社会问题，与扫黑除恶相比，其背后的黑恶势力更加隐蔽、难以察觉。但我们应该加强对校园欺凌的重视和打击力度，为青少年创造一个安全、和谐的学习环境。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01D4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案例对比与反思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https://d.book118.com/598143037103006023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2024-08-30T08:20:30.937</cp:lastPrinted>
  <dcterms:created xsi:type="dcterms:W3CDTF">2024-08-30T00:20:30Z</dcterms:created>
  <dcterms:modified xsi:type="dcterms:W3CDTF">2024-08-30T00:20:32Z</dcterms:modified>
</cp:coreProperties>
</file>