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7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12B80-3213-42AA-9038-A3C7D0373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5484F-F90B-4FB5-92CA-B6821CF55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062C3-306A-45C8-AB30-023C936E5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AA637-8304-45AA-AC10-827D0B522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4D9909-5F09-4E57-B322-05956033A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0DD847-852C-446A-A53D-7C434041C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F7B0BA-AA6B-47A3-8247-3B4148C4F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479D9-B23E-420F-9250-82525F6D2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C5561-A8EC-4564-9E7C-988F36C06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383C3-941E-4962-AB23-2CFD6D61D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3D6CC-D104-4685-BC01-2D5884743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740" r:id="rId2"/>
    <p:sldLayoutId id="2147501741" r:id="rId3"/>
    <p:sldLayoutId id="2147501742" r:id="rId4"/>
    <p:sldLayoutId id="2147501743" r:id="rId5"/>
    <p:sldLayoutId id="2147501744" r:id="rId6"/>
    <p:sldLayoutId id="2147501745" r:id="rId7"/>
    <p:sldLayoutId id="2147501746" r:id="rId8"/>
    <p:sldLayoutId id="2147501747" r:id="rId9"/>
    <p:sldLayoutId id="2147501748" r:id="rId10"/>
    <p:sldLayoutId id="21475017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0000101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直播运营团队组织架构及岗位职责调整策略解析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直播运营团队的组织架构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岗位职责的调整策略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直播运营团队的协同与沟通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直播运营团队的培训与发展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直播运营团队的创新与突破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直播运营团队的组织架构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直播运营团队的构成</a:t>
            </a:r>
            <a:endParaRPr lang="zh-CN" altLang="en-US"/>
          </a:p>
        </p:txBody>
      </p:sp>
      <p:sp>
        <p:nvSpPr>
          <p:cNvPr id="1048904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8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20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4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数据分析部门负责直播数据的收集、分析、反馈等。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26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技术支持部门负责直播平台的搭建、维护、优化等。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28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市场推广部门负责直播活动的宣传推广、品牌合作等。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30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直播运营团队由多个部门组成，包括内容策划、技术支持、市场推广、数据分析等。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32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内容策划部门负责制定直播内容、活动策划、主播培训等。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组织架构的设计原则</a:t>
            </a:r>
            <a:endParaRPr lang="zh-CN" altLang="en-US"/>
          </a:p>
        </p:txBody>
      </p:sp>
      <p:sp>
        <p:nvSpPr>
          <p:cNvPr id="104896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协同合作：加强团队内部沟通与协作，提高团队整体效能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明确职责分工：确保每个岗位都有明确的职责和任务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优化流程：简化工作流程，提高工作效率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适应变化：根据市场变化和团队需求，灵活调整组织架构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组织架构的调整方向</a:t>
            </a:r>
            <a:endParaRPr lang="zh-CN" altLang="en-US"/>
          </a:p>
        </p:txBody>
      </p:sp>
      <p:sp>
        <p:nvSpPr>
          <p:cNvPr id="10490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增加内容创作团队，提高内容质量和创新性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优化用户运营团队，提高用户粘性和活跃度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调整技术支持团队，提高直播平台的稳定性和流畅性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加强数据分析团队，提高数据驱动决策的能力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组织架构调整的必要性</a:t>
            </a:r>
            <a:endParaRPr lang="zh-CN" altLang="en-US"/>
          </a:p>
        </p:txBody>
      </p:sp>
      <p:sp>
        <p:nvSpPr>
          <p:cNvPr id="104910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增强团队协作：调整组织架构可以加强团队之间的协作，提高团队整体实力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适应市场变化：随着直播行业的快速发展，需要调整组织架构以适应市场变化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提高工作效率：通过调整组织架构，可以优化工作流程，提高工作效率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提高管理水平：通过调整组织架构，可以提高管理水平，更好地实现公司的战略目标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岗位职责的调整策略</a:t>
            </a:r>
            <a:endParaRPr lang="zh-CN" altLang="en-US"/>
          </a:p>
        </p:txBody>
      </p:sp>
      <p:sp>
        <p:nvSpPr>
          <p:cNvPr id="104917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岗位职责的明确与划分</a:t>
            </a:r>
            <a:endParaRPr lang="zh-CN" altLang="en-US"/>
          </a:p>
        </p:txBody>
      </p:sp>
      <p:sp>
        <p:nvSpPr>
          <p:cNvPr id="104922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制定岗位职责说明书：为每个岗位制定详细的岗位职责说明书，明确职责范围、工作要求、考核标准等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定期评估和调整：定期评估岗位职责的合理性和适应性，根据实际情况进行调整和优化。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明确岗位职责：根据团队目标和任务，明确每个岗位的职责和任务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划分岗位类别：根据工作内容和性质，将岗位划分为不同类别，如内容运营、活动运营、用户运营等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岗位职责的优化与调整</a:t>
            </a:r>
            <a:endParaRPr lang="zh-CN" altLang="en-US"/>
          </a:p>
        </p:txBody>
      </p:sp>
      <p:sp>
        <p:nvSpPr>
          <p:cNvPr id="104928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明确岗位职责：明确每个岗位的工作内容和职责范围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优化岗位职责：根据实际情况，对岗位职责进行优化和调整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调整岗位设置：根据业务需求，调整岗位设置，增加或减少岗位数量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培训与考核：对调整后的岗位职责进行培训和考核，确保员工能够胜任新岗位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岗位职责的动态管理</a:t>
            </a:r>
            <a:endParaRPr lang="zh-CN" altLang="en-US"/>
          </a:p>
        </p:txBody>
      </p:sp>
      <p:sp>
        <p:nvSpPr>
          <p:cNvPr id="104932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培训支持：为员工提供培训支持，确保他们能够适应新的岗位职责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定期评估：对岗位职责进行定期评估，确保其符合当前业务需求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调整机制：建立岗位职责调整机制，根据业务变化及时调整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激励机制：建立激励机制，鼓励员工积极参与岗位职责的调整和优化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岗位职责调整的注意事项</a:t>
            </a:r>
            <a:endParaRPr lang="zh-CN" altLang="en-US"/>
          </a:p>
        </p:txBody>
      </p:sp>
      <p:sp>
        <p:nvSpPr>
          <p:cNvPr id="1049392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4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96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明确调整目的：提高工作效率、优化团队结构等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0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2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充分沟通：与团队成员进行充分沟通，了解他们的需求和期望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06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08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制定调整方案：根据沟通结果，制定合理的调整方案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2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14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实施调整：按照调整方案进行实施，确保调整顺利进行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18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0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跟踪反馈：调整后，定期跟踪反馈，发现问题及时解决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24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26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持续优化：根据反馈结果，持续优化调整方案，提高团队工作效率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直播运营团队的协同与沟通</a:t>
            </a:r>
            <a:endParaRPr lang="zh-CN" altLang="en-US"/>
          </a:p>
        </p:txBody>
      </p:sp>
      <p:sp>
        <p:nvSpPr>
          <p:cNvPr id="104946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https://d.book118.com/605000001011011034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直播运营团队组织架构及岗位职责调整策略解析</vt:lpstr>
      <vt:lpstr>目录</vt:lpstr>
      <vt:lpstr>添加章节标题</vt:lpstr>
      <vt:lpstr>直播运营团队的组织架构</vt:lpstr>
      <vt:lpstr>直播运营团队的构成</vt:lpstr>
      <vt:lpstr>组织架构的设计原则</vt:lpstr>
      <vt:lpstr>组织架构的调整方向</vt:lpstr>
      <vt:lpstr>组织架构调整的必要性</vt:lpstr>
      <vt:lpstr>岗位职责的调整策略</vt:lpstr>
      <vt:lpstr>岗位职责的明确与划分</vt:lpstr>
      <vt:lpstr>岗位职责的优化与调整</vt:lpstr>
      <vt:lpstr>岗位职责的动态管理</vt:lpstr>
      <vt:lpstr>岗位职责调整的注意事项</vt:lpstr>
      <vt:lpstr>直播运营团队的协同与沟通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2024-08-29T09:50:13.782</cp:lastPrinted>
  <dcterms:created xsi:type="dcterms:W3CDTF">2024-08-29T01:50:13Z</dcterms:created>
  <dcterms:modified xsi:type="dcterms:W3CDTF">2024-08-29T01:50:16Z</dcterms:modified>
</cp:coreProperties>
</file>