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DAA330-D572-4EA3-890D-F0B9148679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DF9B34-0269-480B-A15C-8B20C19044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AE733C-B678-42B7-B544-D7FDE456E5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C4BE07-A4B7-4D0C-B8AC-E781483925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EA02FA-2A4E-4927-A6AD-C63B20C501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8537B6-2E64-4B99-864F-6ABCFFE9AE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4825A1-6625-402F-B0CA-5BD725C1C7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DF8C3F-54AB-4257-B55A-6614522B20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880939-484C-4DD7-953A-83FA8EFFA1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8FCE8A-0177-4712-9C5E-00D95C0575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38702B-B639-4E58-8A8A-BD8515EAAE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500011311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《零售管理基础》ppt课件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零售业概述</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零售策略</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零售组织与人力资源管理</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零售运营管理</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零售营销技术</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零售未来展望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零售业概述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零售业定义</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零售业是指向最终消费者销售商品和服务的行业，是直接与消费者建立联系的行业。</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零售业涵盖了广泛的业务类型，包括百货商店、超市、专卖店、便利店等。</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零售业的主要任务是满足消费者的需求，提供优质的商品和服务，并实现盈利。</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零售业的重要性</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零售业是国民经济的重要组成部分，对经济增长和社会发展具有重要意义。</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零售业的发展能够促进就业，创造税收，推动相关产业的发展，提高人民生活水平。</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随着消费市场的不断扩大和升级，零售业在满足人民日益增长的物质文化需求方面发挥着越来越重要的作用。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零售业的发展历程</a:t>
              </a:r>
            </a:p>
          </p:txBody>
        </p:sp>
      </p:grpSp>
      <p:sp>
        <p:nvSpPr>
          <p:cNvPr id="33" name="AutoShape 33"/>
          <p:cNvSpPr/>
          <p:nvPr/>
        </p:nvSpPr>
        <p:spPr>
          <a:xfrm>
            <a:off x="579283" y="2049017"/>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74589" y="2156678"/>
            <a:ext cx="395855"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零售业的发展经历了多个阶段，从传统的实体店零售到电子商务和移动支付等新兴业态。</a:t>
            </a:r>
          </a:p>
        </p:txBody>
      </p:sp>
      <p:sp>
        <p:nvSpPr>
          <p:cNvPr id="36" name="AutoShape 36"/>
          <p:cNvSpPr/>
          <p:nvPr/>
        </p:nvSpPr>
        <p:spPr>
          <a:xfrm>
            <a:off x="579283" y="3218181"/>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655539" y="3325842"/>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随着科技的不断进步和消费者需求的不断变化，零售业也在不断创新和变革。</a:t>
            </a:r>
          </a:p>
        </p:txBody>
      </p:sp>
      <p:sp>
        <p:nvSpPr>
          <p:cNvPr id="39" name="AutoShape 39"/>
          <p:cNvSpPr/>
          <p:nvPr/>
        </p:nvSpPr>
        <p:spPr>
          <a:xfrm>
            <a:off x="575049" y="4441785"/>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42204" y="4549446"/>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未来，零售业将朝着更加智能化、个性化、多元化的方向发展，以满足消费者的多样化需求。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零售策略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市场定位</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明确企业在市场中的位置，确定目标客户群体，以及与竞争对手的差异化。</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目标市场细分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根据消费者需求、购买行为等因素，将市场划分为若干个细分市场，选择适合企业的目标市场。</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定位传播</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通过品牌形象、广告宣传等方式，将企业定位传达给目标客户，提高品牌知名度和忠诚度。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市场定位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产品组合</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根据市场需求和竞争状况，选择合适的产品组合，包括产品种类、规格、质量等方面的组合。</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产品差异化</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通过产品创新、品牌建设等方式，使企业产品与竞争对手的产品有所区别，提高产品的竞争力。</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产品质量</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确保企业产品的质量符合标准，提高客户满意度和忠诚度。</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6000" r="6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价值导向定价</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根据客户对产品的认知价值，制定价格，以满足客户需求和提高客户满意度。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成本导向定价</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根据产品的成本和预期利润，制定合理的价格，以保证企业的盈利。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竞争导向定价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根据竞争对手的价格和市场需求，制定具有竞争力的价格，以提高市场份额。</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通过打折、赠品、积分等方式，吸引客户购买，提高销售额。</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促销活动</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通过各种媒体和渠道，宣传企业产品和服务，提高品牌知名度和美誉度。</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广告宣传</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通过组织活动、赞助等方式，提高企业形象和社会影响力。</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公关活动</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促销策略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地点策略</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选址策略</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根据市场需求和竞争状况，选择合适的店铺位置和布局，以提高客户流量和销售额。</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物流配送</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建立高效的物流配送体系，确保产品及时送达客户手中，提高客户满意度和忠诚度。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零售组织与人力资源管理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组织结构设计原则</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阐述组织结构设计时应遵循的统一指挥、合理分工、信息畅通、责权对等原则，以确保组织的稳定性和高效运作。</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组织结构变革</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分析组织结构变革的动因，如外部环境变化、内部发展需求等，并探讨变革过程中可能遇到的阻力及应对策略。</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组织结构类型</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介绍零售组织的常见类型，如直线职能制、事业部制、矩阵制等，以及各自的特点和适用场景。</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零售组织结构</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招聘渠道与选拔</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介绍各种招聘渠道的优缺点，如校园招聘、网络招聘、内部推荐等，以及选拔过程中常用的方法和技巧。</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培训需求分析与计划</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分析员工培训需求，确定培训目标和内容，制定培训计划并组织实施，以提高员工的业务水平和综合素质。</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招聘计划与流程</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说明制定招聘计划需要考虑的因素，如企业战略、人力资源规划等，以及招聘流程的设计和实施。</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员工招聘与培训</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https://d.book118.com/605000113110011041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2024-09-01T19:47:00.232</cp:lastPrinted>
  <dcterms:created xsi:type="dcterms:W3CDTF">2024-09-01T11:47:00Z</dcterms:created>
  <dcterms:modified xsi:type="dcterms:W3CDTF">2024-09-01T11:47:02Z</dcterms:modified>
</cp:coreProperties>
</file>