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E34F6-EC43-42C9-B2FD-7CF33463F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EEE19-C3D5-4FB6-B1C3-74A64BA7E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2B57D-43EB-489A-A053-B437B9AF8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AADD0-224A-43E6-BCB0-DA3EC81A3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69B9E9-A197-429A-A3E1-871DD2932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E0F4FC-573C-42CF-B3E6-9ACF94224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695211-C741-47FE-9988-5B977C562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B3735F-596E-45BC-B7FF-E41CCD8B0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75651-6DC6-45D6-82BF-4EB534EEB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60B6E-22CD-4130-9036-A1374208D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47ED7-76A8-4636-8341-21792C554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001440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马斯洛护理理论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马斯洛需求层次理论概述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马斯洛护理理论的应用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马斯洛护理理论的实践案例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马斯洛护理理论的挑战与展望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马斯洛护理理论是一种以病人需求为核心的护理理论，强调在护理过程中关注病人的生理、心理、社会和灵性需求，以达到全面满足病人需求的目的。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该理论由美国心理学家亚伯拉罕·马斯洛提出，其基本原理是：人的需求层次从低到高依次为生理需求、安全需求、社交需求、尊重需求和自我实现需求。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马斯洛护理理论的目的是提供一种全面、整体、个性化的护理服务，以满足病人的各种需求。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该理论产生的背景是医疗护理的进步和人们对健康需求的提高，传统的医疗护理模式已经无法满足现代人对健康的需求，因此需要一种更加全面、个性化的护理模式来满足病人的各种需求。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马斯洛需求层次理论概述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满足基本生活需求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生理需求是马斯洛需求层次理论中最基础的需求，包括食物、水、睡眠、呼吸等基本生活需求，是维持生命所必需的。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追求稳定和安全的环境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安全需求涉及到对稳定、安全和保护的需求，包括对身体健康、财产安全、未来稳定性的追求，以及对避免危险和威胁的需求。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社交需求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建立和保持人际关系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社交需求涉及到与他人建立和保持关系的需求，包括亲情、友情、爱情等。人们需要感受到归属感和被接纳，以及与他人进行情感交流。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获得尊重和认可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尊重需求涉及到获得他人的尊重和认可，包括自尊和他尊。人们需要感受到自己的价值和重要性，以及被他人所尊重和赞赏。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发挥个人潜能和实现自我价值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自我实现需求是马斯洛需求层次理论中最高层次的需求，涉及到发挥个人潜能、实现自我价值和追求个人成就的需求。人们需要感受到自己的能力和创造力得到发挥和认可。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自我实现需求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马斯洛护理理论的应用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满足基本生活需求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提供充足的食物、水、空气和休息，确保患者身体舒适和生理平衡。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关注患者舒适度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关注患者的体位、环境温度、湿度等，提高患者的舒适度。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定期检查和评估患者的身体状况，预防并发症的发生。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生理需求的护理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https://d.book118.com/605000144003011103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2024-09-12T04:13:38.459</cp:lastPrinted>
  <dcterms:created xsi:type="dcterms:W3CDTF">2024-09-11T20:13:38Z</dcterms:created>
  <dcterms:modified xsi:type="dcterms:W3CDTF">2024-09-11T20:13:40Z</dcterms:modified>
</cp:coreProperties>
</file>