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913FADF-D25D-417B-A1FA-5310EB2E0BE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3F26E-D54C-47EB-B64A-EDEE2BB3A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433A2-00AD-4F7C-BF0A-6245E7D56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307AE-2A45-4CC5-8516-00D285D16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FEBAFC-FD99-45E1-99F3-5DD5270C0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E235FC-936C-4E3C-BE8E-CEB3D7A66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C5C220-FF5C-40A8-A665-8526482ED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B38F5F-53C2-40F2-8243-548D2C57A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D0F5A4-5362-46D0-8D4B-AA430921A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196A74-55AF-4172-910C-A45EB0BC7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EA325-D926-4D03-BFD8-F50C18569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98780-DFDC-4311-B675-5075C4D54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50D1BAF-F22D-49F0-9952-D73B662F04D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641FE68-6F7E-4B09-8B80-C1B1250BE54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000241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教育领域智能化进程探讨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教育智能化的现状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教育智能化的趋势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智能教育的应用领域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智能教育的影响和作用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本章将探讨教育领域智能化的现状和趋势，探讨教育智能化的意义和影响，分析教育智能化的挑战和未来发展趋势。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人工智能、大数据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现代技术应用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提升教学质量和效率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实地调研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实地观察各类教育机构实践情况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获取第一手数据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专家访谈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邀请教育领域专家分享见解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了解行业内部动向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文献综述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深入研究先前研究成果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总结教育智能化的发展历程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挑战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教育智能化面临着教师培训、隐私保护等一系列挑战，需要综合考量解决方案。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未来发展趋势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根据学生需求定制教学方案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加强教育数据的保护措施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教育数据安全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利用数据分析技术进行学习评估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教育智能化的现状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技术应用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教育领域智能化进程中，人工智能扮演着越来越重要的角色。通过人工智能技术，教育工作者可以根据学生的学习情况和需求，提供个性化的教学内容和方式。同时，大数据技术也被广泛应用于教学管理中，通过分析学生的学习数据，帮助教师更好地了解学生的学习状态和需求，从而实现更有效的教学管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探讨智能化教学的模式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智能教育平台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对比传统教学和智能教学的优缺点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优缺点比较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效果评估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教育智能化需要进行效果评估，其中数据分析工具发挥着重要作用。通过数据分析，可以客观评估智能化教学的实际效果，并及时调整教学策略。此外，也需要关注教师和学生对智能化教学的反馈，不断优化教学过程，提高教学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传统教学冲击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教育智能化对传统教学模式造成了一定冲击，如何平衡传统教学与智能化教学的关系是一个亟待解决的问题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问题与挑战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教育智能化面临着诸多技术挑战，如如何实现个性化教学、教学内容的准确推荐等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智能化教学优势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根据学生需求提供定制化教学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增强学生参与感和学习动力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互动体验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通过数据分析优化教学策略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数据支持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教育智能化的趋势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面向个性化学习的智能教育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面向个性化学习的智能教育是未来教育发展的重要方向，通过个性化的教学方式和内容，帮助每位学生挖掘自身潜力，实现个性化发展。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结合虚拟现实和增强现实技术的教育创新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利用虚拟场景进行学习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虚拟现实技术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提升学习体验和效果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教育创新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将虚拟信息叠加到现实场景中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增强现实技术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智能教育对教师专业发展的影响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改变传统教学模式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提升教师教学水平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推动教师专业化发展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国际比较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探讨国际教育智能化的发展情况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分析中国智能教育的发展差距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学习国际先进经验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未来挑战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智能化教育带来的社会问题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挑战智能教育的伦理与法律问题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促进教育系统升级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教育改革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智能教育促进教育改革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提高教学效率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个性化教学方式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激发学生学习兴趣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智能教育的影响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提高教学效率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拓展教学边界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促进教育改革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开发学生潜能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培养学生创新能力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促进教师成长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提升教师专业水平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智能教育的未来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随着技术的不断发展，智能化教育将在未来扮演越来越重要的角色，提升教育水平，促进学生全面发展，塑造更优质的教育环境。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https://d.book118.com/605000241014011130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教育领域智能化进程探讨</vt:lpstr>
      <vt:lpstr>目录</vt:lpstr>
      <vt:lpstr>第1章 简介</vt:lpstr>
      <vt:lpstr>介绍</vt:lpstr>
      <vt:lpstr>背景</vt:lpstr>
      <vt:lpstr>方法</vt:lpstr>
      <vt:lpstr> </vt:lpstr>
      <vt:lpstr>未来发展趋势</vt:lpstr>
      <vt:lpstr>第2章 教育智能化的现状</vt:lpstr>
      <vt:lpstr>技术应用</vt:lpstr>
      <vt:lpstr>案例分析</vt:lpstr>
      <vt:lpstr> </vt:lpstr>
      <vt:lpstr>问题与挑战</vt:lpstr>
      <vt:lpstr>智能化教学优势</vt:lpstr>
      <vt:lpstr>第三章 教育智能化的趋势</vt:lpstr>
      <vt:lpstr> </vt:lpstr>
      <vt:lpstr>结合虚拟现实和增强现实技术的教育创新</vt:lpstr>
      <vt:lpstr>教育改革</vt:lpstr>
      <vt:lpstr>智能教育的影响</vt:lpstr>
      <vt:lpstr>智能教育的未来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2024-09-29T14:44:54.534</cp:lastPrinted>
  <dcterms:created xsi:type="dcterms:W3CDTF">2024-09-29T06:44:54Z</dcterms:created>
  <dcterms:modified xsi:type="dcterms:W3CDTF">2024-09-29T06:44:56Z</dcterms:modified>
</cp:coreProperties>
</file>