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CBB33-C215-4088-BC87-3FEFEC009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3B805-A675-4362-9C6B-B26668FE1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3B250-E79C-4D61-A827-FEAAC702F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4EEB8-FB87-42EB-B91F-5BE7C282D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5DCF1A-1891-440D-B944-B48C060FD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6B2087-4D1B-4D8C-A784-571855F6E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05CABB-15B4-4866-B423-FC5A956E4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896C1-DBF0-49DF-8741-BC50A884A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A0E12-38DB-4B29-9BAD-DF18BB0AD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73D90-B564-4849-953C-E3E69E64C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9E552-ADEE-4942-AFFB-83A0E96CB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010311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软件工程软件开发过程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软件开发生命周期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编码与测试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软件部署与维护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软件工程工具与方法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软件开发生命周期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软件开发生命周期是指从软件的需求分析、设计、编码、测试到发布、维护和更新的全过程。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软件开发生命周期是一个迭代的过程，每个阶段都有明确的目标和任务，各阶段之间存在严格的逻辑顺序和接口。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明确软件的功能、性能和用户需求，制定需求规格说明书。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根据需求规格说明书，设计软件的体系结构、数据库结构、界面布局等。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根据设计文档，编写软件代码。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测试阶段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对软件进行单元测试、集成测试、系统测试等，确保软件质量。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发布阶段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将软件发布到目标平台，供用户使用。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维护和更新阶段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对软件进行维护和更新，保证软件的正常运行和安全性。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软件开发过程的阶段划分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迭代模型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将软件开发过程划分为多个迭代周期，每个迭代周期都包括需求分析、设计、编码、测试等阶段。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敏捷开发模型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强调快速响应变化，以用户需求为核心，采用迭代和自适应的开发方式。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结合瀑布模型和迭代模型的优点，强调风险分析和质量保证。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瀑布模型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按照需求分析、设计、编码、测试、发布的顺序进行，每个阶段都有明确的任务和输出。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软件开发过程的模型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https://d.book118.com/605001031130011043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2024-09-05T04:42:20.186</cp:lastPrinted>
  <dcterms:created xsi:type="dcterms:W3CDTF">2024-09-04T20:42:20Z</dcterms:created>
  <dcterms:modified xsi:type="dcterms:W3CDTF">2024-09-04T20:42:22Z</dcterms:modified>
</cp:coreProperties>
</file>