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4BBAC-23EF-45AB-8DDE-521EBDF98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375D4-D9AA-4ECC-B256-20BE996C1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F90D6-B63F-4D23-AF21-EF16ABDC7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EB6A6-9EFC-44EC-B1F6-95B70A68A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691615-DD61-4D49-9B9A-301BB1988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95F81C-B00F-459F-994B-A9B4D5FC2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E38F2-397C-4F7A-9F99-070FE8752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29B1D-480F-4F92-9FFA-3182C8856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4B279-89DC-4864-9639-E9A6A92F8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944A8-A115-4581-8554-5A0711FB4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0C6F3D-5469-4782-B3E5-348A94857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10114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孕妇与乳母的健康饮食习惯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孕妇健康饮食习惯重要性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乳母健康饮食习惯意义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孕妇与乳母营养需求差异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孕妇健康饮食建议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乳母健康饮食指导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孕妇与乳母常见误区及解答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孕妇健康饮食习惯重要性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孕妇需要额外能量和营养素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孕期妇女需要比非孕期更多的能量和营养素，包括蛋白质、脂肪、碳水化合物、维生素和矿物质等，以满足胎儿生长发育和自身代谢的需要。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胎儿对营养素的需求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胎儿在母体内需要摄取足够的营养素，尤其是蛋白质、铁、钙、锌等，以支持其正常的生长发育和器官成熟。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满足母婴营养需求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合理的饮食习惯可以帮助孕妇控制体重增长，避免过度肥胖或营养不良等问题，从而降低孕期糖尿病、高血压等并发症的风险。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孕妇在孕期容易出现贫血和缺钙等问题，通过合理的饮食搭配，摄入足够的铁、钙等营养素，可以有效预防这些疾病的发生。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预防孕期并发症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预防贫血和缺钙等疾病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控制孕期体重增长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6214" r="62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影响胎儿智力和体格发育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孕妇的饮食习惯对胎儿的智力和体格发育有着重要影响。摄入足够的蛋白质、脂肪、碳水化合物等营养素，可以促进胎儿的大脑发育和身体成长。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降低出生缺陷风险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合理的饮食习惯可以降低胎儿出生缺陷的风险。例如，摄入足够的叶酸可以降低胎儿神经管缺陷的发生率。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促进胎儿正常发育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孕妇在孕期通过合理的饮食搭配，可以储备足够的营养素，为产后的身体恢复和哺乳提供必要的支持。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储备产后恢复所需的营养素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孕妇在孕期养成良好的饮食习惯，可以为产后的饮食调整和生活方式改变奠定基础，从而更好地保持身体健康和体态。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养成良好的饮食习惯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为产后恢复奠定基础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乳母健康饮食习惯意义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05" r="93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28" r="311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757" r="307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乳母保持均衡的饮食，摄入足够的蛋白质、脂肪、碳水化合物、维生素和矿物质，有助于提高乳汁的营养成分和质量。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合理的饮食搭配和充足的水分摄入，有助于刺激乳汁分泌，满足宝宝的喂养需求。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增加乳汁分泌量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提高乳汁质量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促进宝宝健康成长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提供全面营养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乳汁是宝宝成长所需的重要营养来源，乳母的健康饮食习惯能够确保宝宝获得全面、均衡的营养，促进宝宝的生长发育。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降低过敏风险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乳母避免摄入过多易过敏食物，可以降低宝宝过敏的风险，保障宝宝的健康。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乳母在哺乳期间需要额外的能量和营养支持，健康的饮食习惯有助于补充这些营养成分，维持乳母的身体健康。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补充能量和营养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合理的饮食搭配和充足的营养摄入，有助于增强乳母的免疫力，预防哺乳期常见的疾病。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维持乳母身体健康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增加亲子互动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哺乳是亲子之间的重要互动方式之一，乳母保持健康的饮食习惯，有助于增加哺乳的次数和时间，从而增进亲子之间的感情。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培养宝宝良好饮食习惯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乳母的饮食习惯会对宝宝的饮食习惯产生影响，健康的饮食习惯有助于培养宝宝良好的饮食习惯和生活方式。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建立良好亲子关系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孕妇与乳母营养需求差异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能量需求变化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孕期能量需求随孕期进展逐渐增加，以满足胎儿生长、母体组织增长和代谢增加的需要。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哺乳期能量需求增加，以支持乳汁分泌和自身恢复。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孕期蛋白质需要量增加，用于胎儿生长、胎盘、母体血液和组织增长。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哺乳期蛋白质需要量增加，以维持乳汁中蛋白质的稳定和母体健康。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蛋白质需求增加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孕期应重点补充铁、钙、锌、碘等矿物质，以及叶酸、维生素D等维生素，以满足胎儿生长和母体需要。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哺乳期应继续补充钙、铁、锌等矿物质，同时增加维生素A、维生素C等水溶性维生素的摄入，以提高乳汁质量。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矿物质和维生素补充重点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https://d.book118.com/605010114324011103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2024-09-13T10:20:25.485</cp:lastPrinted>
  <dcterms:created xsi:type="dcterms:W3CDTF">2024-09-13T02:20:25Z</dcterms:created>
  <dcterms:modified xsi:type="dcterms:W3CDTF">2024-09-13T02:20:27Z</dcterms:modified>
</cp:coreProperties>
</file>