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97981-14D7-41D3-8A66-96DD8C56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9496A-1895-4895-A0BE-CCB369EAF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EAF6F-3BC7-44CC-B413-15FE8526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89834-DE82-420D-B603-B54E06A0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951DE-920E-4CF4-AAE4-3681FB6B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EE86C-6737-4D9B-AE2D-30E925E8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47B0E-E909-4EAA-BE85-FEF6A520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D463C-370B-49E6-93A6-6DF95AF8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D0B13-A965-4687-B4B6-ADFB48D1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B28CA-AE22-48D2-999D-78451E3D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73990-F730-4844-9FE8-66C6D26F5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0313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商业综合体智能化系统工程智能人脸识别门禁系统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智能人脸识别技术原理及应用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系统设计与实现方案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系统测试与性能评估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安装调试与操作培训指南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商业综合体现状及发展趋势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商业综合体作为集购物、餐饮、娱乐等功能于一体的综合性商业场所，在现代化城市中占据重要地位。然而，传统商业综合体在安全管理、运营效率等方面存在诸多挑战。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随着科技的进步和消费者需求的变化，商业综合体正朝着智能化、便捷化、个性化等方向发展。其中，智能化系统工程在商业综合体中的应用逐渐成为行业趋势。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商业综合体需要建立完善的安全防范体系，包括门禁控制、监控报警等系统，以确保顾客和员工的安全。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通过智能化系统工程，商业综合体可实现自动化、智能化的运营管理，提高运营效率，降低成本。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顾客对商业综合体的便捷性、舒适性等要求不断提高，智能化系统工程可提升顾客体验，增强顾客黏性。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顾客体验需求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智能化系统工程需求分析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69" r="26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通过引入智能人脸识别技术，构建高效、安全的门禁系统，实现商业综合体出入口的智能化管理。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人脸识别门禁系统可提升商业综合体的安全管理水平，降低安全事故发生的概率；同时，该系统还可提高运营效率，为顾客提供更加便捷、舒适的购物体验。此外，该系统的应用有助于推动商业综合体行业的智能化升级和转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智能人脸识别门禁系统目标与意义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智能人脸识别技术原理及应用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1" r="239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从图像或视频中检测出人脸并定位，通常采用Haar级联分类器或深度学习算法实现。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调整检测到的人脸以减少姿势、照明和其他差异，通常通过旋转和缩放人脸图像以使眼睛和嘴巴与预定义位置对齐。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人脸对齐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从检测到并对齐的人脸中提取特征，通常采用深度学习算法，如卷积神经网络（CNN）。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将提取的特征与数据库中的已知人脸特征进行比较，并找出匹配的人脸。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匹配和识别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住宅小区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智能人脸识别门禁系统应用场景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通过人脸识别门禁系统控制员工和访客的进出，提高安全性和便利性。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通过人脸识别门禁系统实现居民进出管理，提高社区安全性。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通过人脸识别门禁系统控制学生和老师的进出，保障校园安全。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如图书馆、博物馆等，通过人脸识别门禁系统实现人员进出管理，提高场所安全性。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智能人脸识别门禁系统具有以下优势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高便利性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无需携带门禁卡或记住密码，只需面对摄像头即可完成身份验证。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自动识别进出人员身份，快速完成身份验证和门禁控制。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根据实际需求选择适合的人脸识别技术，如基于深度学习的人脸识别技术具有更高的准确率和鲁棒性。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高安全性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通过人脸识别技术实现身份验证，避免传统门禁卡易丢失、易复制等问题。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记录人员进出信息，方便后续追溯和管理。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系统设计与实现方案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0" r="30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采用分布式架构设计，支持多节点部署，提高系统可用性和扩展性。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通过冗余设计和负载均衡技术，确保系统7x24小时不间断运行。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将系统划分为多个独立的功能模块，便于开发和维护。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提供标准的API接口，方便与其他系统集成。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选用高精度、高速度的人脸识别设备，支持活体检测和多种人脸识别算法。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人脸识别设备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选用稳定可靠的门禁控制器，支持多种开门方式和远程管理功能。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门禁控制器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选用高性能的交换机和路由器，确保数据传输的稳定性和实时性。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选用大容量、高性能的存储设备，确保数据存储的安全性和可靠性。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https://d.book118.com/605010313301011044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2024-09-07T07:23:51.217</cp:lastPrinted>
  <dcterms:created xsi:type="dcterms:W3CDTF">2024-09-06T23:23:51Z</dcterms:created>
  <dcterms:modified xsi:type="dcterms:W3CDTF">2024-09-06T23:23:53Z</dcterms:modified>
</cp:coreProperties>
</file>