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0C588-9E4D-4BDA-B0A6-5B3CBEA8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437E-D780-4046-B9C7-45DB3145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567FC-B732-476A-927D-9EA08E4F0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760FE-633B-418B-A03D-4CAC406B5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C01A41-F76E-46DB-B0BB-F4E9C46B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C8AF7-3D3E-49D5-A321-8E3528D5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A359B-186C-4740-933E-8FFF3EA47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AB1A5-F7FC-4769-B213-28898A0E6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74555-C1C6-49B0-9CD2-C0222A61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E8F42-FBC2-4EB7-9635-7E7ACB91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D0BA9-E045-4C13-B8BF-8A435851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1234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暴力行为风险识别与防范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暴力行为风险因素分析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暴力行为风险识别方法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校园暴力风险防范策略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家庭暴力风险防范策略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社会暴力风险防范策略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近年来，社会暴力事件不断增多，对个人和社会安全造成严重威胁，因此需要加强暴力行为风险的识别和防范。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通过识别和防范暴力行为风险，有助于减少暴力事件的发生，维护社会秩序和公共安全，促进社会和谐稳定。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应对社会暴力事件频发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暴力行为是指任何导致或可能导致身体、心理或经济伤害的行为，包括但不限于身体攻击、言语威胁、性侵犯、家庭暴力等。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根据不同的标准和角度，暴力行为可分为多种类型，如家庭暴力、校园暴力、职场暴力、网络暴力等。这些暴力行为具有不同的特点和表现形式，需要采取不同的措施进行识别和防范。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暴力行为定义及分类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暴力行为风险因素分析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如精神分裂症、抑郁症等，可能导致患者产生暴力倾向或行为。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如反社会人格障碍等，这类人群往往缺乏道德约束和同理心，容易出现暴力行为。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酒精和药物可能影响个体的判断力和自我控制能力，从而增加暴力行为的风险。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人格障碍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酗酒和滥用药物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家庭中有暴力行为的成员，其他成员也可能受到影响，学会以暴力解决问题。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过于严厉或放任的家庭教育方式都可能导致孩子产生暴力倾向。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经济压力可能导致家庭成员情绪紧张，容易引发冲突和暴力行为。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513" r="285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家庭经济压力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社会治安状况差，犯罪率高，人们更容易受到暴力行为的影响。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某些文化中可能存在对暴力行为的宽容或鼓励，从而增加暴力行为的风险。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媒体对暴力事件的过度报道可能引发模仿效应，导致更多人采取暴力行为。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社会治安状况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暴力行为风险识别方法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99" r="278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43" r="24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通过直接观察被评估对象的言行举止、情绪变化、社交互动等方面，判断其是否存在暴力倾向或潜在风险。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通过观察被评估对象的生活环境、社交网络、历史记录等方面，了解其可能存在的暴力风险因素。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间接观察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通过设计问卷，收集被评估对象及其相关人员对于暴力行为的态度、经历、认知等方面的信息，分析暴力行为风险。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通过与被评估对象及其相关人员面对面交流，深入了解其心理、情绪、社交等方面的状况，评估暴力行为风险。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根据已知的暴力行为风险因素，对被评估对象进行风险评估，确定其存在暴力行为的可能性及危险程度。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通过心理测试、心理分析等方法，评估被评估对象的心理状态、人格特征、情绪稳定性等方面，预测其潜在的暴力行为风险。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暴力行为风险防范措施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建立完善的预警机制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通过定期的风险评估，识别潜在的暴力行为风险，并制定相应的预防措施。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提高公众对暴力行为的认知和警惕性，培养自我保护意识。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积极推动社会公平、正义和和谐，减少社会矛盾和冲突。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https://d.book118.com/605011234100011104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2024-09-13T22:07:35.491</cp:lastPrinted>
  <dcterms:created xsi:type="dcterms:W3CDTF">2024-09-13T14:07:35Z</dcterms:created>
  <dcterms:modified xsi:type="dcterms:W3CDTF">2024-09-13T14:07:37Z</dcterms:modified>
</cp:coreProperties>
</file>