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FAF6-3173-4B64-A701-E4734E2F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FB154-22BB-4C81-8773-C15C8EBA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9D13-E7E4-4354-8EB5-3CEFB678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A803-7F90-46E2-9F44-F202D75C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16A41-719E-49FE-8AAD-B7E22BEC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55F9C-A991-409E-A222-1498F50D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4D9F3-3CC6-439F-816B-7B695876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6C911-AD79-4226-811D-D446050C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C2847-5DD3-4AE5-8836-7E50D49A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4331-240A-4C92-95DA-A0274B97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BA81B-13A3-4223-A31C-A2CBAA209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2134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商务信函汉译英课件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商务信函汉译英技巧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商务信函汉译英实践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商务信函汉译英案例分析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商务信函基础知识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商务信函是用于商业交流和沟通的一种正式书信，具有规范性和专业性的特点。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商务信函是一种正式的书信形式，主要用于商业活动中的交流和沟通，如商务谈判、合同签订、订单处理等。它具有规范性和专业性的特点，要求语言准确、简洁、得体，格式严谨，符合商业礼仪和惯例。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商务信函的定义与特点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商务信函的写作规范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商务信函的写作应遵循一定的规范和格式，以确保信息的准确传达和商业活动的顺利进行。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信函的写作规范包括信头、日期、收件人地址、称谓、正文、结尾敬语、签名等部分，每个部分都有固定的格式和要求。正文部分应分段清晰，条理分明，重点突出，语言准确，避免使用模糊或含糊的语言。同时，还需注意商业礼仪和礼貌用语的使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商务信函中常用一些固定的表达方式，这些表达方式可以使信函更加专业和规范。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商务信函中，有一些常用的表达方式，如“敬复”、“贵函收悉”、“关于”、“兹”、“不胜感激”等。这些表达方式可以使信函更加正式和专业，同时也可以使信函的语气更加得体和礼貌。此外，还有一些常用的商业术语和缩写，如“发票”、“合同”、“报价单”等，也需要掌握并在信函中正确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商务信函的常用表达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商务信函汉译英技巧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准确选择词汇是商务信函汉译英的关键，要确保选词专业、准确、地道，符合英语表达习惯。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在翻译过程中，应充分考虑语境和语义，选用最符合英语表达习惯的词汇，避免使用生僻词或行话术语。同时，要注意词汇的搭配和固定表达，确保译文自然流畅。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词汇选择与翻译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在汉译英过程中，需要进行适当的句式转换，以使译文更加符合英语表达习惯。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根据英语句子的结构和表达方式，对原文的句式进行适当的调整和转换。例如，将长句拆分成短句，或将短句合并成长句。同时，要注意句子之间的逻辑关系和衔接，确保译文语义清晰、连贯。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句式转换与翻译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商务信函中涉及的文化因素需要进行适当的处理和转换，以避免文化误解和冲突。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在翻译过程中，要充分了解中英文化背景和差异，对涉及文化因素的内容进行适当的解释和调整。同时，要注意尊重对方的文化习俗和价值观，避免出现冒犯或不敬的情况。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文化差异与翻译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https://d.book118.com/605012134233011034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2024-08-30T08:24:12.244</cp:lastPrinted>
  <dcterms:created xsi:type="dcterms:W3CDTF">2024-08-30T00:24:12Z</dcterms:created>
  <dcterms:modified xsi:type="dcterms:W3CDTF">2024-08-30T00:24:14Z</dcterms:modified>
</cp:coreProperties>
</file>