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FB9D3-592D-4253-AB76-84E80A0A1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34763-50FC-4D27-B6CB-F63506C1E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EC1EE-31A7-400C-90F6-BB52FBCB9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09899-3C78-4CF2-88EF-F1C9A59CD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0221C3-E8F6-405E-B824-5934D06AA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99A451-2A42-47D2-BE79-D4D7F2946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FFD616-7B9F-40F0-8E6F-6A943A67D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7396D-5498-40F8-902F-8B1C0DDBF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02C16-4B49-4BCA-A5ED-3BDEF8BF2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F6AD9-CC28-4945-A5D5-523CC1164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71601-DDE1-4705-941E-76D4BA13F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1223101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校园媒体创业计划书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随着大学生消费能力的提升，校园媒体成为品牌宣传的重要渠道。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校园媒体市场潜力巨大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传统校园媒体形式单一，缺乏互动性和个性化，难以满足学生需求。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传统校园媒体面临挑战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新媒体技术的普及为校园媒体的创新提供了技术支持。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互联网技术的发展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通过提供丰富的内容和互动形式，吸引大学生用户。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打造具有影响力的校园媒体平台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为合作品牌提供有效的宣传途径，提升品牌知名度和美誉度。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实现品牌宣传和推广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通过广告、赞助等方式实现盈利，为投资者带来回报。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创造商业价值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创新与传统相结合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在保持传统媒体优势的基础上，融入新媒体的互动性和个性化特点。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面向大学生群体的媒体平台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专注于服务大学生群体，提供符合其需求的内容和互动形式。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打造校园文化交流平台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促进校园内外的文化交流，增强学生的文化素养和综合素质。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大学生群体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校园媒体的主要受众，具有较高的消费潜力和接受新事物的能力。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校友和关心学校的社会人士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通过校园媒体了解学校发展动态，保持与学校的联系。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教职工和家长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校园内的重要用户群体，对学校动态、教育资讯有需求。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学生人数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根据教育部数据，全国大学生人数超过3000万，市场规模庞大。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商家愿意在校园内投放广告，推广产品和服务。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大学生消费水平逐年提升，为校园媒体提供了广阔的市场空间。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24484" y="2233484"/>
            <a:ext cx="4203080" cy="71672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如校报、广播台等，在校园内拥有一定的影响力。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5971773" y="1859375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024484" y="3538488"/>
            <a:ext cx="4203080" cy="71672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如微信、微博等，信息传播速度快，受众广泛。</a:t>
            </a:r>
            <a:endParaRPr lang="en-US" sz="1100"/>
          </a:p>
        </p:txBody>
      </p:sp>
      <p:sp>
        <p:nvSpPr>
          <p:cNvPr id="34" name="TextBox 34"/>
          <p:cNvSpPr txBox="1"/>
          <p:nvPr/>
        </p:nvSpPr>
        <p:spPr>
          <a:xfrm>
            <a:off x="5971773" y="3164379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35" name="AutoShape 35"/>
          <p:cNvSpPr/>
          <p:nvPr/>
        </p:nvSpPr>
        <p:spPr>
          <a:xfrm>
            <a:off x="6024484" y="4821617"/>
            <a:ext cx="4203080" cy="71672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如学生会、社团自办的刊物等，与目标受众有较高的契合度。</a:t>
            </a:r>
            <a:endParaRPr lang="en-US" sz="1100"/>
          </a:p>
        </p:txBody>
      </p:sp>
      <p:sp>
        <p:nvSpPr>
          <p:cNvPr id="36" name="TextBox 36"/>
          <p:cNvSpPr txBox="1"/>
          <p:nvPr/>
        </p:nvSpPr>
        <p:spPr>
          <a:xfrm>
            <a:off x="5971773" y="4470335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其他校园媒体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提供实时、专业的校园新闻报道，包括学术、文化、体育等方面的内容。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校园新闻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校园论坛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校园生活服务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9543" b="1954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提供一个开放、互动的平台，让学生、教师和校园组织自由发表观点和交流思想。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提供各类生活服务信息，如兼职、租房、二手交易等，方便学生生活。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为校园内各类活动、组织提供媒体推广服务，扩大活动影响力。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媒体推广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帮助校园内企业、商家建立品牌形象，提升知名度。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策划和组织各类公关活动，如发布会、座谈会等，促进交流与合作。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贴近学生需求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产品内容紧贴学生生活，满足学生信息获取和交流的需求。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互动性强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通过论坛等方式，增强用户之间的互动，形成良好的社区氛围。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推广效果显著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利用校园媒体平台，实现精准推广，提高活动和品牌的知名度。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明确品牌在市场中的位置，突出品牌的核心价值和特色。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设计独特的品牌标识、视觉形象和宣传语，提升品牌识别度。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通过校园媒体、社交媒体等渠道，持续传播品牌理念和形象。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线上推广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利用社交媒体、校园论坛、微信公众号等平台，发布优质内容，吸引目标用户。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线下推广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组织各类活动、宣传品、海报等形式，提高品牌知名度和影响力。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与其他校园组织、商家合作，共同推广，扩大覆盖面。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https://d.book118.com/605012231013011124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2024-09-28T04:29:49.085</cp:lastPrinted>
  <dcterms:created xsi:type="dcterms:W3CDTF">2024-09-27T20:29:49Z</dcterms:created>
  <dcterms:modified xsi:type="dcterms:W3CDTF">2024-09-27T20:29:51Z</dcterms:modified>
</cp:coreProperties>
</file>