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D5EED02-921F-41C2-8BD6-776DFB51791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9EAB05-BC06-412E-AA29-BE1D4A54E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131AD-AC54-424E-A82F-B837D5AEA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E000D-9646-451D-B7E2-9D6095FAF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05856F-D85C-4DE5-9155-F92B6B344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E9B767-9BB4-44FF-83A8-5C8F951B0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3FDE54-7694-495F-A888-E33C3061F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1DAACD-E091-47D1-AEA2-9B7C530D9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EDA276-EF7F-4D2C-89CD-566F42410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92E793-41E2-41DE-A239-E973BA4CA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9ABD6-FE10-44D1-B6F3-7FC71C7E5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4D5C81-C1C0-4871-9667-1B55863AA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657527E-971D-41C0-84F6-BCCFA5CF5ED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1F25715-E305-42A5-9C41-C55A9397DCB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013200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学生情绪管理实操技巧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学生情绪管理的重要性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学生情绪管理的实操技巧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实例分析：学生情绪管理的案例研究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学生情绪管理的实践方法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学生情绪管理在课堂中的应用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结语：学生情绪管理的未来展望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第一章 学生情绪管理的重要性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为什么学生情绪管理很重要？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学生情绪管理对学习效果至关重要，情绪稳定有助于提高学习效率和学习成绩。同时，情绪管理能够帮助学生更好地适应学习环境和社会生活，提高自我调节能力。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4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学生情绪管理的益处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情绪稳定有助于提高学习效率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提高学习成绩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情绪管理能够建立和谐的人际关系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促进学生间的良好关系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情绪稳定可以提升自信心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增强学生的自信心和自尊心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9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环境的影响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家庭环境、学校氛围等都会影响学生的情绪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青少年时期情绪变化多端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青少年情绪波动较大，需要更多关注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学生情绪管理的挑战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不同个体的情绪管理能力不同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每个学生的情绪反应因人而异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如何帮助学生进行情绪管理？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师生关系对学生情绪管理至关重要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建立良好的师生关系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心理辅导有助于学生情绪管理技巧的提升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提供专业的心理辅导支持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积极参与有助于情绪释放和调节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鼓励学生积极参与课堂活动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7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学生情绪管理对学生的成长和发展至关重要，学校和家庭应共同努力，为学生提供良好的情绪管理支持，帮助他们适应成长中的各种挑战。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学生情绪管理的实操技巧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2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倾听与理解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在学生情绪管理中，倾听与理解是至关重要的一环。通过学会倾听学生的心声，理解他们的情绪与需求，可以给予学生足够的关怀和理解，从而建立起良好的师生关系。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27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情绪表达和应对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让学生不压抑自己的情绪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鼓励表达真实情感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引导学生处理情绪的健康方式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教导正确应对方式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帮助学生有效处理情感问题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提供管理技巧和工具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创造积极的学习环境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让学生在轻松友好的氛围中学习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营造和谐班级氛围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让学生感到安全舒适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提供安全学习环境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让学生之间相互帮助和支持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鼓励互助和支持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教导有效的情绪调节技巧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指导学生冷静应对情绪波动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教授学生平和处理问题的技巧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0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鼓励自主解决问题的能力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培养学生独立解决难题的勇气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激励学生面对困难不退缩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培养学生的自我意识和情绪调节能力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了解自己的情绪变化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帮助学生认识自己的情感波动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引导学生观察自身的情绪变化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建立良好师生关系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师生之间相互尊重是建立关系的基础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互相尊重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畅通的沟通有助于减少误会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沟通畅通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鼓励学生分享情感和困扰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鼓励分享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建立信任感促进更好的互动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设立信任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69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情绪管理工具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提供学生各种情绪管理工具，如冥想、呼吸练习、戏剧表达等，帮助他们更好地认识和调节情绪，提升情绪智慧。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7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第三章 实例分析：学生情绪管理的案例研究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81111" lnSpcReduction="20000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案例一：学生沮丧情绪处理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在学生的成长过程中，常常面临各种压力和挫折，导致沮丧情绪的产生。针对这种情况，教师可以采取关心倾听、引导正面情绪表达等方式来处理，通过及时的干预和支持，帮助学生走出沮丧情绪，恢复正常状态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解决方案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9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与学生建立信任关系，倾听他们的心声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关心倾听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帮助学生寻找积极的情绪表达方式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正面情绪引导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提供专业的心理辅导服务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心理辅导支持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情绪得到有效调理，表现稳定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学生情绪稳定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学生更好地融入集体，社交能力得到提升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社交能力提升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学生学习积极性提高，学业表现进步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学业进步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97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案例二：学生焦虑情绪处理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描述学生焦虑情绪问题的具体情况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案例描述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具体的处理方法和策略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解决方案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处理后学生的情绪变化和表现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效果评估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https://d.book118.com/605013200014011130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学生情绪管理实操技巧</vt:lpstr>
      <vt:lpstr>目录</vt:lpstr>
      <vt:lpstr>第一章 学生情绪管理的重要性</vt:lpstr>
      <vt:lpstr> </vt:lpstr>
      <vt:lpstr>学生情绪管理的益处</vt:lpstr>
      <vt:lpstr>学生情绪管理的挑战</vt:lpstr>
      <vt:lpstr>如何帮助学生进行情绪管理？</vt:lpstr>
      <vt:lpstr>总结</vt:lpstr>
      <vt:lpstr>第2章 学生情绪管理的实操技巧</vt:lpstr>
      <vt:lpstr> </vt:lpstr>
      <vt:lpstr>情绪表达和应对</vt:lpstr>
      <vt:lpstr>创造积极的学习环境</vt:lpstr>
      <vt:lpstr>培养学生的自我意识和情绪调节能力</vt:lpstr>
      <vt:lpstr>建立良好师生关系</vt:lpstr>
      <vt:lpstr> </vt:lpstr>
      <vt:lpstr>第三章 实例分析：学生情绪管理的案例研究</vt:lpstr>
      <vt:lpstr>案例一：学生沮丧情绪处理</vt:lpstr>
      <vt:lpstr>解决方案</vt:lpstr>
      <vt:lpstr>效果评估</vt:lpstr>
      <vt:lpstr>案例二：学生焦虑情绪处理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2024-09-29T14:50:00.465</cp:lastPrinted>
  <dcterms:created xsi:type="dcterms:W3CDTF">2024-09-29T06:50:00Z</dcterms:created>
  <dcterms:modified xsi:type="dcterms:W3CDTF">2024-09-29T06:50:02Z</dcterms:modified>
</cp:coreProperties>
</file>