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C8F5B-5296-42EE-9B80-2C5F77CB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00993-B4B2-4BA6-BF8F-38FA2D7A8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2297D-A856-465A-8107-32B01E47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D9F02-9BCA-4DF2-B6AF-ED14BEF0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F4AAA-2C30-45C9-B563-2636DA06F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AE35E-FED2-4810-99B1-07A9F8754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4438E-08F2-435C-A182-1A1018829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AC917-F23B-4C2A-AB37-A0DDCE77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6C112-B532-42A5-BD0D-91302555B1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556E3-637E-4DD4-9509-EF54906D3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BB619-FBBB-490A-B107-9DEAB49F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1320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卧床人员牙齿护理方法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卧床人员牙齿现状及问题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牙齿护理基本原则与方法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卧床人员特殊牙齿护理技巧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饮食调整与营养支持在牙齿护理中的作用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家属参与及培训指导在卧床人员牙齿护理中的意义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提高卧床人员口腔健康水平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通过有效的牙齿护理措施，改善卧床人员的口腔健康状况，减少口腔疾病的发生。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促进整体健康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口腔健康与整体健康密切相关，良好的牙齿护理有助于预防并发症，提高卧床人员的生活质量。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卧床人员由于身体活动受限，口腔自洁能力下降，易导致口腔感染。定期的牙齿护理可以清除口腔内的细菌和食物残渣，降低感染风险。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维持营养摄入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口腔问题如牙龈炎、口腔溃疡等会影响食欲和咀嚼能力，进而影响营养摄入。适当的牙齿护理有助于保持口腔健康，确保卧床人员能够正常进食，维持良好的营养状态。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口腔问题可能引发其他并发症，如吸入性肺炎、败血症等。通过牙齿护理，可以减少口腔内的病原菌数量，降低并发症的发生风险。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口腔健康与心理健康密切相关。良好的牙齿护理可以改善卧床人员的口腔舒适度，提高自信心和生活质量。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牙齿护理对卧床人员的重要性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卧床人员牙齿现状及问题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由于长期卧床，缺乏足够的咀嚼运动，牙齿容易松动。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牙齿松动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牙菌斑堆积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7583" b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卧床人员口腔自洁能力下降，容易导致牙菌斑堆积。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牙菌斑长期刺激牙龈，容易引发牙龈炎。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牙齿健康状况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卧床人员由于口腔清洁不便，食物残渣容易滞留，增加龋齿风险。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长期卧床导致口腔环境改变，牙周组织容易受到细菌感染，引发牙周病。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卧床人员口腔黏膜脆弱，容易受到刺激和损伤，引发口腔溃疡。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常见牙齿问题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6397" b="363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对健康和生活质量的影响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影响咀嚼功能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牙齿问题会影响卧床人员的咀嚼功能，进而影响营养摄入。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增加感染风险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口腔问题容易引发感染，对卧床人员的健康造成威胁。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降低生活质量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口腔问题会给卧床人员带来疼痛和不适，降低其生活质量。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牙齿护理基本原则与方法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卧床人员应定期清洁口腔，以防止细菌滋生和口腔感染。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选择软毛牙刷，以避免刺激牙龈和牙齿。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使用软毛牙刷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将牙刷斜向45度角，轻轻刷牙齿和牙龈交界处。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正确刷牙姿势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使用含氟牙膏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含氟牙膏有助于预防龋齿和增强牙齿抗酸能力。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定期刷牙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每天至少刷牙两次，早晚各一次，每次刷牙时间不少于两分钟。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漱口清洁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刷牙后使用清水或漱口水漱口，以进一步清洁口腔。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875" r="16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刷牙与漱口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卧床人员应每天使用牙线清洁牙缝，以去除食物残渣和牙菌斑。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将牙线轻轻拉入牙缝，紧贴牙齿邻面上下刮动，注意不要用力过猛以免损伤牙龈。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正确使用牙线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对于牙缝较大或牙齿排列不齐的卧床人员，可使用牙缝刷清洁牙缝。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使用牙缝刷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使用牙线与牙缝刷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洁牙治疗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根据口腔情况，定期进行洁牙治疗，如超声波洁牙等，以去除牙石和牙菌斑。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医护人员应为卧床人员提供口腔护理指导，包括正确的刷牙方法、口腔清洁技巧等。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卧床人员应定期接受口腔检查，以及时发现并处理口腔问题。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定期口腔检查与洁牙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卧床人员特殊牙齿护理技巧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https://d.book118.com/605013204014011130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2024-09-29T14:50:01.396</cp:lastPrinted>
  <dcterms:created xsi:type="dcterms:W3CDTF">2024-09-29T06:50:01Z</dcterms:created>
  <dcterms:modified xsi:type="dcterms:W3CDTF">2024-09-29T06:50:03Z</dcterms:modified>
</cp:coreProperties>
</file>