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6BF8A-731F-4E73-8EB0-82B69FEAC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14652-3191-4185-A704-9F4CF23A0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97216-7C1E-4B85-AFAF-F97F43D48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5DBEC-8028-4562-AB18-08604099B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7E761-FCD9-45A6-BDF2-57D8FC768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866445-A710-434D-9DBE-C7679080D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6F58A-FE82-421A-8FFC-70B36DBE4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B24D8-6486-477E-BB93-835DA84F8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682B1-4A95-4F50-AE2E-19D6E0AB0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05239-91CD-47C8-B8F9-DF6458396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5C441-5016-45AD-91E9-981C9C942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14333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项目风险控制的措施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应对策略调整与优化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合作与沟通在风险控制中作用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总结：构建完善项目风险控制体系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通过专家匿名反馈的方式，逐步收敛意见，识别项目风险。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对项目优势、劣势、机会和威胁进行深入分析，从而识别风险。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组织项目团队成员进行自由讨论，激发创新思维，识别潜在风险。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将风险按照发生概率和影响程度进行分类，形成风险矩阵，便于识别和管理。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根据风险的发生概率、影响程度、持续时间等因素，制定统一的风险评估标准。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明确风险评估的目标和范围，收集相关信息，运用评估工具和方法，对风险进行定量或定性评估，形成风险评估报告。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政策与法律风险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分析项目所采用的技术是否成熟、稳定，是否存在技术瓶颈或难以解决的问题。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分析市场需求变化、竞争态势等因素对项目的影响，预测市场发展趋势。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评估项目所需人力、物力、财力等资源的可获得性和稳定性，以及资源成本对项目的影响。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关注政策法规变化对项目的影响，以及项目是否符合相关法律法规要求。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项目档案分析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查阅类似项目的历史档案，了解项目过程中出现的风险和问题，为当前项目提供借鉴。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总结以往项目中风险控制的经验教训，分析成功和失败的原因，避免重蹈覆辙。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收集行业内的典型案例，分析案例中的风险应对措施和效果，为本项目提供参考。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历史数据借鉴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规避策略制定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在项目启动前，对项目涉及的技术、市场、政策等方面进行充分调研和分析，识别潜在风险。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在决策阶段，对项目进行全面评估，选择风险较小的项目，避免高风险项目。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在合同中明确双方的权利和义务，规避因合同条款不清而产生的风险。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深入调研和分析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谨慎选择项目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合同约束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风险转移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风险降低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减轻风险影响手段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通过购买保险、与合作伙伴共同承担风险等方式将部分风险转移给他人。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采取相应措施降低风险发生的概率和影响程度，如加强技术研发、提高产品质量等。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通过多元化投资、拓展市场渠道等方式分散风险，降低单一风险对项目的影响。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制定备选方案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在项目计划中考虑多种可能的情况，制定相应的备选方案以应对不同风险。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资源储备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提前储备关键资源，确保在风险发生时能够迅速应对，减轻风险对项目的影响。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技术预研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针对项目涉及的关键技术进行预研，提前发现和解决潜在的技术问题。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预备方案设计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演练和评估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定期组织应急演练，评估应急计划的可行性和有效性，不断完善和优化计划。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识别紧急事件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分析项目中可能出现的紧急事件，如突发事件、自然灾害等。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针对不同类型的紧急事件，制定相应的应急计划，明确应对措施和责任人。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监控与报告机制建立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设定关键绩效指标（KPIs）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根据项目目标，设定关键绩效指标，如进度、成本、质量等，以量化评估项目执行情况。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通过项目管理系统、进度报告、会议记录等途径，定期收集项目相关数据，确保数据的准确性和完整性。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监控指标设定及数据采集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42" r="10642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建立实时报告系统，确保项目团队和相关干系人能够及时获取最新的项目数据和信息。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通过图表、仪表板等方式，将数据可视化呈现，提高报告的可读性和易理解性。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实时报告系统建设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报告可视化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实时数据更新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4" r="964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制定定期评审会议计划，明确会议目的、参与人员、时间和地点等。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定期评审计划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提前准备会议议程，确保会议能够高效、有序地进行，涵盖项目进展、问题讨论和风险评估等内容。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会议议程安排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定期评审会议组织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https://d.book118.com/605014333324011103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2024-09-13T10:21:40.512</cp:lastPrinted>
  <dcterms:created xsi:type="dcterms:W3CDTF">2024-09-13T02:21:40Z</dcterms:created>
  <dcterms:modified xsi:type="dcterms:W3CDTF">2024-09-13T02:21:42Z</dcterms:modified>
</cp:coreProperties>
</file>