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A9484-1A08-4CFC-9C83-624C86B0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980BA-570E-4810-B25B-AA9A8AF8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69AA6-D77D-4BA3-9A7A-498DC5AF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C6E4E-5D49-49A4-ADC7-09C4E4F2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8FB41-A197-4C9B-BBA3-857AE63F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4152C-BEE6-45B3-BCA4-FC0DB827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4517DD-7E45-46AD-BB99-D880904D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64A8B-D9D6-4C55-8A5D-44C5986CB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88DC7-FCCE-4033-BBF3-6A1917A6C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1F870-F23E-46F6-8F00-7C083244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C6DB4-F4F1-4FB6-9B48-DE1EC9894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2010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公司法对中小股东权益的保护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306628"/>
            <a:ext cx="2148230" cy="13240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6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709985"/>
            <a:ext cx="4991100" cy="3857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公司法对中小股东权益保护的概述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公司法对中小股东权益的具体保护措施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公司法对大股东滥用权力的限制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306628"/>
            <a:ext cx="2148230" cy="13240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6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709985"/>
            <a:ext cx="4991100" cy="3857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中小股东权益保护的司法救济途径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加强中小股东权益保护的对策建议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中小股东权益保护的未来展望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公司法对中小股东权益保护的概述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维护公平交易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中小股东是公司的重要组成部分，保护其权益有助于维护公平交易，防止大股东滥用权力损害中小股东的利益，进而损害公司的长期发展。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促进公司治理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保护中小股东权益有助于形成有效的公司治理结构，提高公司的决策效率和经营质量，同时也有助于增强市场信心，吸引更多的投资者参与市场交易。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中小股东权益保护的重要性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公司法规定，同一类别的所有股东应当受到平等的待遇，不得因股东的持股比例不同而有所差异。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公司法对中小股东权益保护的基本原则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公司法规定，在公司的决策过程中，应当充分考虑中小股东的利益和关切，确保公正对待所有股东。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公开原则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公司法规定，公司应当按照法定要求公开披露相关信息，包括财务状况、经营情况、重大决策等，以便中小股东了解公司的真实情况，做出正确的投资决策。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公司法对中小股东权益保护的历史与现状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我国公司法自1993年颁布以来，不断进行修订和完善，以适应市场发展的需要。在历次修订中，都涉及到中小股东权益保护的问题。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目前，我国公司法对中小股东权益的保护已经形成了较为完善的法律体系。在实践中，通过严格执法和加强监管，中小股东的合法权益得到了较好的保障。同时，为了更好地保护中小股东的权益，我国还出台了一系列相关法规和政策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公司法对中小股东权益的具体保护措施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确保中小股东的知情权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股东有权查阅公司章程、股东名册、公司债券存根、股东大会会议记录、董事会会议决议、监事会会议决议、财务会计报告等文件。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公司应当向股东披露年度报告、中期报告、季度报告等重要文件，以使中小股东了解公司的运营情况和财务状况。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中小股东有权要求查阅公司会计账簿，并可在提出书面申请后的十五日内获得答复。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0677" b="2067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中小股东的表决权保障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中小股东有权对董事、监事选举事项单独或联合行使提名权，并有权对董事、监事的选举结果进行监督。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中小股东在股东大会上可以单独或联合行使表决权，对于涉及重大事项的决策，应充分考虑中小股东的意见和利益。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上市公司应将董事的选举与更换实行累积投票制，确保中小股东的表决权得到充分行使。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中小股东的股利分配权保障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公司应当按照法律法规和章程规定向中小股东分配股利，确保其享有与投资相对应的收益。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中小股东有权对公司的股利分配方案进行监督和审查，以确保其符合法律法规和公司章程的规定。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中小股东可以提出建议和意见，参与制定公司的股利分配方案，以维护自身的合法权益。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345340"/>
            <a:ext cx="515576" cy="440418"/>
            <a:chOff x="454963" y="345340"/>
            <a:chExt cx="515576" cy="440418"/>
          </a:xfrm>
        </p:grpSpPr>
        <p:sp>
          <p:nvSpPr>
            <p:cNvPr id="9" name="AutoShape 9"/>
            <p:cNvSpPr/>
            <p:nvPr/>
          </p:nvSpPr>
          <p:spPr>
            <a:xfrm>
              <a:off x="454963" y="3482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4534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4705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5602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518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6606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631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6483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7380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966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8383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8088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8260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9157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8744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70161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86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7003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93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7052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1218874" y="287609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中小股东的股权转让权保障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中小股东有权将其持有的股份进行转让，并在符合法律法规和公司章程规定的前提下自由流通。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公司不得以任何形式限制中小股东的股权转让权，包括但不限于通过内部协议或其他方式进行限制。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中小股东在股权转让过程中应享有平等地位，不受歧视或不公平待遇。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80299" y="1569037"/>
            <a:ext cx="2635072" cy="2635073"/>
          </a:xfrm>
          <a:prstGeom prst="ellipse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公司法对大股东滥用权力的限制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禁止大股东通过操纵董事会或股东大会进行不正当决议，损害中小股东权益。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对大股东滥用权力的禁止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禁止大股东利用控股地位进行不公平关联交易。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禁止大股东利用公司资产进行自我交易、挪用公司资金等行为。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t="3309" b="330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rcRect l="18" r="18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https://d.book118.com/605022010020011110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2024-09-15T05:00:19.123</cp:lastPrinted>
  <dcterms:created xsi:type="dcterms:W3CDTF">2024-09-14T21:00:19Z</dcterms:created>
  <dcterms:modified xsi:type="dcterms:W3CDTF">2024-09-14T21:00:21Z</dcterms:modified>
</cp:coreProperties>
</file>