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DB1D6-2943-4483-9E6C-428D350A3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4CB90-C2E4-4E66-9288-85BF0B2A1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6C10AE-E0B2-4728-BD1D-7DC1A3B1B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7BD482-15A6-4D90-9CB1-6381E6BDA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F09CA7-ECA8-4E12-81A9-27B886FD9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C49497-F38F-4F2D-9963-5C521D15B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C6AA2-4023-44F0-AB24-76DAA92D1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7B93AA-AC35-41AC-89F9-4174D7979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B6220-1742-402C-BC3F-629C6D135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1A21D-B5F9-4942-8617-41C33A746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1DCAA-925C-4DA1-AB59-E82F19834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22212300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脑出血治疗药物机制研究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脑出血治疗药物分类及作用机制
 神经保护剂保护神经元免受损害的途径
 止血剂抑制出血并促进血凝块形成的作用
 降颅压药降低颅内压力的作用原理
 抗炎药抑制炎症反应的机制
 抗癫痫药预防和治疗癫痫发作的作用方式
 神经营养剂促进神经元生长和修复的途径
 血管扩张剂改善脑血流并促进血管再生的作用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脑出血治疗药物分类及作用机制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脑出血治疗药物机制研究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脑出血治疗药物分类及作用机制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脑出血治疗药物分类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抗炎药：包括糖皮质激素、非甾体抗炎药和白三烯调节剂，通过抑制炎症反应、减少脑水肿、保护神经元来发挥作用。</a:t>
            </a:r>
          </a:p>
          <a:p>
            <a:r>
              <a:t>2. 神经保护药：包括神经生长因子、脑保护肽和谷氨酸受体拮抗剂，通过促进神经元生长、修复受损神经组织、减少神经元损伤来发挥作用。</a:t>
            </a:r>
          </a:p>
          <a:p>
            <a:r>
              <a:t>3. 降颅压药：包括甘露醇、甘油和呋塞米，通过降低颅内压、减少脑水肿、改善脑血流来发挥作用。</a:t>
            </a:r>
          </a:p>
          <a:p>
            <a:r>
              <a:t>4. 血液稀释剂：包括阿司匹林、氯吡格雷和华法林，通过减少血小板聚集、预防血栓形成来发挥作用。</a:t>
            </a:r>
          </a:p>
          <a:p>
            <a:r>
              <a:t>5. 抗癫痫药：包括苯妥英钠、卡马西平和丙戊酸钠，通过抑制癫痫放电、预防癫痫发作来发挥作用。</a:t>
            </a:r>
          </a:p>
          <a:p>
            <a:r>
              <a:t>6. 抗生素：包括青霉素、头孢菌素和喹诺酮类抗生素，通过预防或治疗脑出血后感染来发挥作用。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脑出血治疗药物分类及作用机制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脑出血治疗药物作用机制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抗炎药：糖皮质激素通过抑制炎性介质的释放、减少白细胞浸润、减轻血管通透性来发挥抗炎作用。非甾体抗炎药通过抑制环氧化酶活性、减少前列腺素合成来发挥抗炎作用。白三烯调节剂通过抑制白三烯合成、减少白三烯受体激活来发挥抗炎作用。</a:t>
            </a:r>
          </a:p>
          <a:p>
            <a:r>
              <a:t>2. 神经保护药：神经生长因子通过促进神经元生长、修复受损神经组织来发挥神经保护作用。脑保护肽通过减少神经元凋亡、改善神经元功能来发挥神经保护作用。谷氨酸受体拮抗剂通过阻断谷氨酸受体的激活、减少谷氨酸毒性来发挥神经保护作用。</a:t>
            </a:r>
          </a:p>
          <a:p>
            <a:r>
              <a:t>3. 降颅压药：甘露醇通过渗透作用、脱水作用降低颅内压。甘油通过渗透作用、利尿作用降低颅内压。呋塞米通过利尿作用降低颅内压。</a:t>
            </a:r>
          </a:p>
          <a:p>
            <a:r>
              <a:t>4. 血液稀释剂：阿司匹林通过抑制血小板环氧合酶活性、降低血小板聚集性来发挥抗血栓作用。氯吡格雷通过抑制血小板ADP受体的激活、减少血小板聚集来发挥抗血栓作用。华法林通过抑制维生素K依赖凝血因子合成、延长凝血时间来发挥抗血栓作用。</a:t>
            </a:r>
          </a:p>
          <a:p>
            <a:r>
              <a:t>5. 抗癫痫药：苯妥英钠通过抑制钠离子通道活性、减少神经元兴奋性来发挥抗癫痫作用。卡马西平通过抑制电压依赖性钠离子通道活性、减少神经元兴奋性来发挥抗癫痫作用。丙戊酸钠通过抑制谷氨酸能神经递质释放、减少神经元兴奋性来发挥抗癫痫作用。</a:t>
            </a:r>
          </a:p>
          <a:p>
            <a:r>
              <a:t>6. 抗生素：青霉素通过抑制细菌细胞壁合成、杀灭细菌来发挥抗菌作用。头孢菌素通过抑制细菌细胞壁合成、杀灭细菌来发挥抗菌作用。喹诺酮类抗生素通过抑制细菌DNA合成、杀灭细菌来发挥抗菌作用。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神经保护剂保护神经元免受损害的途径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脑出血治疗药物机制研究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神经保护剂保护神经元免受损害的途径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神经营养因子途径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神经营养因子(NTF)是一类支持神经元生存、生长和分化的蛋白质。</a:t>
            </a:r>
          </a:p>
          <a:p>
            <a:r>
              <a:t>2. NTF可通过激活细胞表面受体，触发胞内信号级联反应，促进神经元的修复和再生。</a:t>
            </a:r>
          </a:p>
          <a:p>
            <a:r>
              <a:t>3. NTF也可作为抗凋亡因子，保护神经元免受神经毒性因子和缺血性损伤的损害。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抗氧化剂途径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活性氧(ROS)是细胞代谢的副产品，在正常生理条件下由抗氧化剂系统清除。</a:t>
            </a:r>
          </a:p>
          <a:p>
            <a:r>
              <a:t>2. 过量ROS可导致氧化应激，引起神经元损伤和死亡。</a:t>
            </a:r>
          </a:p>
          <a:p>
            <a:r>
              <a:t>3. 抗氧化剂通过清除ROS，保护神经元免受氧化应激的损害。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神经保护剂保护神经元免受损害的途径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抗凋亡途径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凋亡是一种程序性细胞死亡，是神经元损伤和死亡的重要机制。</a:t>
            </a:r>
          </a:p>
          <a:p>
            <a:r>
              <a:t>2. 抗凋亡途径可通过抑制凋亡信号通路或激活抗凋亡蛋白，保护神经元免受凋亡的损害。</a:t>
            </a:r>
          </a:p>
          <a:p>
            <a:r>
              <a:t>3. 抗凋亡途径包括抑制caspase活性、调节Bcl-2家族蛋白表达、激活PI3K/Akt通路等。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神经元保护素途径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神经元保护素是一类保护神经元的蛋白质，可通过多种途径发挥作用。</a:t>
            </a:r>
          </a:p>
          <a:p>
            <a:r>
              <a:t>2. 神经元保护素可清除谷氨酸等兴奋性神经递质，减轻神经元兴奋性毒性。</a:t>
            </a:r>
          </a:p>
          <a:p>
            <a:r>
              <a:t>3. 神经元保护素可抑制炎症反应，减少神经元损伤。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神经保护剂保护神经元免受损害的途径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兴奋性氨基酸调节途径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兴奋性氨基酸(EAA)是神经元之间传递信号的重要递质，在正常生理条件下由谷氨酸转运体清除。</a:t>
            </a:r>
          </a:p>
          <a:p>
            <a:r>
              <a:t>2. 过量EAA可导致神经元兴奋性毒性，引起神经元损伤和死亡。</a:t>
            </a:r>
          </a:p>
          <a:p>
            <a:r>
              <a:t>3. EAA调节途径可通过抑制EAA释放或激活EAA转运体，减少EAA的毒性作用。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离子通道调节途径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离子通道是细胞膜上允许离子通过的孔道，在神经元的电生理活动中发挥重要作用。</a:t>
            </a:r>
          </a:p>
          <a:p>
            <a:r>
              <a:t>2. 离子通道功能异常可导致神经元的异常兴奋或抑制，引起神经元损伤和死亡。</a:t>
            </a:r>
          </a:p>
          <a:p>
            <a:r>
              <a:t>3. 离子通道调节途径可通过调节离子通道的开放状态或表达水平，维持神经元的正常电生理活动。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止血剂抑制出血并促进血凝块形成的作用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脑出血治疗药物机制研究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止血剂抑制出血并促进血凝块形成的作用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止血剂的止血机制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血管收缩剂：</a:t>
            </a:r>
          </a:p>
          <a:p>
            <a:r>
              <a:t>  - 抑制血管扩张，减少出血量</a:t>
            </a:r>
          </a:p>
          <a:p>
            <a:r>
              <a:t>  - 刺激血管收缩，促进血小板聚集和血栓形成</a:t>
            </a:r>
          </a:p>
          <a:p>
            <a:r>
              <a:t>2. 止血带：</a:t>
            </a:r>
          </a:p>
          <a:p>
            <a:r>
              <a:t>  - 机械性压迫止血，阻断出血部位血流</a:t>
            </a:r>
          </a:p>
          <a:p>
            <a:r>
              <a:t>  - 减少出血量，防止失血过多</a:t>
            </a:r>
          </a:p>
          <a:p>
            <a:r>
              <a:t>3. 抗纤维蛋白溶解剂：</a:t>
            </a:r>
          </a:p>
          <a:p>
            <a:r>
              <a:t>  - 阻断纤维蛋白溶解，维持血凝块稳定性</a:t>
            </a:r>
          </a:p>
          <a:p>
            <a:r>
              <a:t>  - 促进血凝块形成，减少出血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止血剂的促凝机制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血小板聚集剂：</a:t>
            </a:r>
          </a:p>
          <a:p>
            <a:r>
              <a:t>  - 激活血小板，促進血小板聚集</a:t>
            </a:r>
          </a:p>
          <a:p>
            <a:r>
              <a:t>  - 形成血栓，阻止出血</a:t>
            </a:r>
          </a:p>
          <a:p>
            <a:r>
              <a:t>2. 凝血因子活化剂：</a:t>
            </a:r>
          </a:p>
          <a:p>
            <a:r>
              <a:t>  - 激活凝血因子，促进凝血级联反应</a:t>
            </a:r>
          </a:p>
          <a:p>
            <a:r>
              <a:t>  - 生成凝血酶，将纤维蛋白原转化为纤维蛋白</a:t>
            </a:r>
          </a:p>
          <a:p>
            <a:r>
              <a:t>3. 纤维蛋白稳定剂：</a:t>
            </a:r>
          </a:p>
          <a:p>
            <a:r>
              <a:t>  - 稳定纤维蛋白网络，增强血凝块强度</a:t>
            </a:r>
          </a:p>
          <a:p>
            <a:r>
              <a:t>  - 减少血凝块溶解，延长凝血时间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降颅压药降低颅内压力的作用原理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脑出血治疗药物机制研究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降颅压药降低颅内压力的作用原理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1.渗透性脱水药是一种可以增加血浆渗透压的药物，当它们进入血液后，会使血浆渗透压升高，从而导致脑组织中的水分流向血浆，从而减少脑组织的体积，降低颅内压。</a:t>
            </a:r>
          </a:p>
          <a:p>
            <a:r>
              <a:t>2.渗透性脱水药常用于治疗脑水肿引起的颅内压升高，如脑出血、脑梗塞、脑外伤等。</a:t>
            </a:r>
          </a:p>
          <a:p>
            <a:r>
              <a:t>3.渗透性脱水药的代表药物有甘露醇、甘油果糖、山梨醇等。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利尿药降低颅内压力的作用原理：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1.利尿药是一种可以增加尿液排出的药物，当它们进入体内后，会抑制肾小管对水的重吸收，从而增加尿液的排出，减少血浆体积，降低颅内压。</a:t>
            </a:r>
          </a:p>
          <a:p>
            <a:r>
              <a:t>2.利尿药常用于治疗脑水肿引起的颅内压升高，如脑出血、脑梗塞、脑外伤等。</a:t>
            </a:r>
          </a:p>
          <a:p>
            <a:r>
              <a:t>3.利尿药的代表药物有呋塞米、托拉塞米、布美他尼等。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渗透性脱水药降低颅内压力的作用原理：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降颅压药降低颅内压力的作用原理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激素类药物降低颅内压力的作用原理：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1.激素类药物是一种可以降低脑水肿的药物，当它们进入体内后，会抑制炎症反应，减少脑组织的损伤，从而降低脑水肿，降低颅内压。</a:t>
            </a:r>
          </a:p>
          <a:p>
            <a:r>
              <a:t>2.激素类药物常用于治疗脑出血、脑梗塞、脑外伤等引起的脑水肿。</a:t>
            </a:r>
          </a:p>
          <a:p>
            <a:r>
              <a:t>3.激素类药物的代表药物有地塞米松、甲泼尼龙、氢化可的松等。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血管扩张药降低颅内压力的作用原理：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1.血管扩张药是一种可以扩张血管的药物，当它们进入体内后，会使脑血管扩张，增加脑血流量，从而降低颅内压。</a:t>
            </a:r>
          </a:p>
          <a:p>
            <a:r>
              <a:t>2.血管扩张药常用于治疗脑出血、脑梗塞、脑外伤等引起的颅内压升高。</a:t>
            </a:r>
          </a:p>
          <a:p>
            <a:r>
              <a:t>3.血管扩张药的代表药物有硝普钠、尼莫地平、芬太尼等。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降颅压药降低颅内压力的作用原理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镇静药降低颅内压力的作用原理：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1.镇静药是一种可以抑制中枢神经系统兴奋性的药物，当它们进入体内后，会使患者镇静，减少患者的活动，从而降低代谢率和氧耗量，减少脑血流量，降低颅内压。</a:t>
            </a:r>
          </a:p>
          <a:p>
            <a:r>
              <a:t>2.镇静药常用于治疗脑出血、脑梗塞、脑外伤等引起的颅内压升高。</a:t>
            </a:r>
          </a:p>
          <a:p>
            <a:r>
              <a:t>3.镇静药的代表药物有咪达唑仑、丙泊酚、异丙酚等。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麻醉药降低颅内压力的作用原理：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1.麻醉药是一种可以抑制中枢神经系统的药物，当它们进入体内后，会使患者失去知觉，减少患者的活动，从而降低代谢率和氧耗量，减少脑血流量，降低颅内压。</a:t>
            </a:r>
          </a:p>
          <a:p>
            <a:r>
              <a:t>2.麻醉药常用于治疗脑出血、脑梗塞、脑外伤等引起的颅内压升高。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抗炎药抑制炎症反应的机制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脑出血治疗药物机制研究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https://d.book118.com/605022212300011124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脑出血治疗药物分类及作用机制</vt:lpstr>
      <vt:lpstr> 脑出血治疗药物分类及作用机制</vt:lpstr>
      <vt:lpstr> 脑出血治疗药物分类及作用机制</vt:lpstr>
      <vt:lpstr> 神经保护剂保护神经元免受损害的途径</vt:lpstr>
      <vt:lpstr> 神经保护剂保护神经元免受损害的途径</vt:lpstr>
      <vt:lpstr> 神经保护剂保护神经元免受损害的途径</vt:lpstr>
      <vt:lpstr> 神经保护剂保护神经元免受损害的途径</vt:lpstr>
      <vt:lpstr> 止血剂抑制出血并促进血凝块形成的作用</vt:lpstr>
      <vt:lpstr> 止血剂抑制出血并促进血凝块形成的作用</vt:lpstr>
      <vt:lpstr> 降颅压药降低颅内压力的作用原理</vt:lpstr>
      <vt:lpstr>#. 降颅压药降低颅内压力的作用原理</vt:lpstr>
      <vt:lpstr>#. 降颅压药降低颅内压力的作用原理</vt:lpstr>
      <vt:lpstr>#. 降颅压药降低颅内压力的作用原理</vt:lpstr>
      <vt:lpstr> 抗炎药抑制炎症反应的机制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2024-09-29T01:53:07.807</cp:lastPrinted>
  <dcterms:created xsi:type="dcterms:W3CDTF">2024-09-28T17:53:07Z</dcterms:created>
  <dcterms:modified xsi:type="dcterms:W3CDTF">2024-09-28T17:53:09Z</dcterms:modified>
</cp:coreProperties>
</file>