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17BE1D-D0CF-4396-9B48-06B79DB555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59A828-0182-493C-A07D-7A9F4C31BC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28DB4E-90BF-481C-98DC-61F0671523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341EF7-FDB7-4E2B-9828-CE2E8DB761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063E459-A8B2-44A2-9EB4-D3D403F830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A73391A-B3B9-4460-8DDE-D8CB9DB21A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9FBEA4F-C9C8-4847-BB58-5D67B66668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448854-BF84-4FEE-8116-165C5BEDDC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0DBF79-C5B1-487C-BBDD-E47DC942E4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158CB4-F288-46AA-8FD1-E6A7F11662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1D3599-57E4-4D1F-8C91-E192EB2E99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5022232330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金融保险行业2024年人事变革和制度创新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行业现状及发展趋势分析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人事变革策略与实施方案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制度创新方向与举措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数字化转型在人事变革中应用探讨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企业文化重塑在制度创新中作用研究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总结：构建适应未来发展需求的人事变革和制度创新体系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行业现状及发展趋势分析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319" b="5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622" b="462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金融保险行业概况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行业规模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金融保险行业是全球最大的行业之一，涵盖了银行、证券、保险等多个子领域，拥有庞大的从业人员和客户群体。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业务范围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金融保险行业提供多元化的金融产品和服务，包括贷款、储蓄、投资、保险、汇款等，以满足不同客户的需求。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监管政策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各国政府对金融保险行业实行严格的监管政策，以确保市场的稳定和公平竞争。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国内外市场对比分析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国内市场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中国金融保险行业近年来发展迅速，市场规模不断扩大，产品和服务不断创新。政府也加大了对行业的支持力度，推动行业向更高水平发展。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国际市场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国际金融保险市场竞争激烈，各国企业纷纷通过并购、合作等方式拓展业务范围和市场份额。同时，国际监管机构也加强了跨国金融活动的监管和合作。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数字化和智能化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随着科技的不断进步，金融保险行业将加速数字化和智能化的转型，提高业务处理效率和客户体验。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综合金融服务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未来金融保险行业将更加注重提供综合金融服务，整合各类金融产品和服务，满足客户多元化的需求。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绿色金融和可持续发展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随着全球对环境保护和可持续发展的重视，金融保险行业将积极推动绿色金融和可持续发展，加大对环保、清洁能源等领域的支持力度。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未来发展趋势预测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人事变革策略与实施方案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人才选拔及培养机制优化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建立人才储备库，实施接班人计划，为公司的长远发展提供源源不断的人才支持。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强化人才梯队建设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通过校园招聘、社会招聘、内部推荐等多渠道选拔优秀人才，注重选拔具有创新精神和跨界思维的人才。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建立多元化人才选拔机制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制定个性化的人才培养计划，提供丰富的在线和线下培训课程，鼓励员工参加行业交流和学术研讨会，提升员工的专业素养和综合能力。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完善人才培养体系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对公司的岗位进行全面梳理，明确各岗位的职责、权限和工作流程，避免岗位职责重叠和缺失。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梳理现有岗位设置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根据公司的战略目标和业务发展需要，调整和优化岗位设置，提高组织运行效率。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优化岗位设置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958" r="2958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990" r="1499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为每个岗位制定详细的岗位说明书，明确岗位职责、任职要求、考核标准等，为员工提供明确的职业发展路径。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制定岗位说明书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岗位设置与职责明确化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强化绩效考核与激励的关联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建立科学的绩效考核体系，将绩效考核结果与员工的薪酬、奖金、晋升等激励手段紧密挂钩，激发员工的积极性和创造力。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加强激励机制的宣传和沟通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通过公司内部宣传、员工培训等多种方式，让员工充分了解公司的激励机制和政策，提高员工的认同感和归属感。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设计多元化的激励机制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根据员工的不同需求和层次，设计包括薪酬、奖金、股权、晋升等多种激励手段在内的多元化激励机制。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激励机制设计及执行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制度创新方向与举措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958" r="1495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政策与制度创新互动关系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探讨监管政策与制度创新之间的相互作用，提出政策建议，促进制度创新。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监管政策趋势分析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研究国内外金融保险行业监管政策的发展趋势，为制度创新提供方向指引。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政策调整对企业的影响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分析监管政策调整对企业经营、人事管理等方面的影响，为企业应对政策变化提供策略建议。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监管政策调整及影响研究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333" r="17333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人事管理制度优化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针对企业内部人事管理存在的问题，完善人事管理制度，提高人事管理效率。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激励机制创新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探索多元化的激励机制，激发员工工作积极性和创造力，提高企业绩效。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培训与发展体系构建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建立完善的员工培训和发展体系，提升员工专业素质和综合能力，为企业发展提供人才保障。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企业内部管理制度完善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建立完善的风险识别与评估机制，及时发现和评估潜在风险，为企业风险防范提供决策依据。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风险识别与评估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针对不同类型的风险，制定相应的风险应对策略和措施，降低风险对企业的影响。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风险应对策略制定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建立风险监控和报告机制，实时监测风险状况并及时报告，确保企业风险管理工作的有效实施。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风险监控与报告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1625" b="1162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风险防范机制构建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https://d.book118.com/605022232330011103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2024-09-13T10:51:36.396</cp:lastPrinted>
  <dcterms:created xsi:type="dcterms:W3CDTF">2024-09-13T02:51:36Z</dcterms:created>
  <dcterms:modified xsi:type="dcterms:W3CDTF">2024-09-13T02:51:38Z</dcterms:modified>
</cp:coreProperties>
</file>