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EE190D-C16B-43FE-A4A1-2A1C550EDB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3E448F-C550-4F6A-8D2E-E40F76D252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0CB588-0F66-4E84-9EFA-0F2627879F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94707C-2FFA-446A-AD02-171ABB4A67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37425D0-B6E3-455E-9C53-8A40D723E3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843F57A-AD55-4897-BA03-F2D4235B69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2BF266A-CE5C-483A-BC09-7AA6B82E1E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F9F9A1-C956-42E2-BEBE-57BD4F9C42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1F6F47-0238-4C2B-98F8-DC48FD04E8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722C04-BCC1-409E-BE9E-D04C731563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CCB613-2F37-42AB-83E0-002EC8A674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5023010132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88841" y="1601801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《工作要有好人品》ppt课件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工作中的好人品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好人品对工作的影响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如何培养工作中的好人品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《工作要有好人品》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主题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探讨在职场中如何塑造良好的人品，以及好人品对个人和组织的影响。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包括人品的概念、重要性、影响因素以及如何提升和培养好人品等。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主题简介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90" r="3259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6481" r="2648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帮助员工树立正确的价值观，提高职业道德素养，增强组织凝聚力。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促进员工个人成长和职业发展，提升组织整体绩效和形象，推动企业文化的建设。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意义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工作中的好人品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006" b="1200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在工作中，诚信是建立信任和良好关系的基础。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诚信意味着在工作中言行一致，遵守承诺，不隐瞒事实或欺骗他人。诚信的员工会赢得他人的信任，有助于建立长期稳定的工作关系。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诚信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责任心是员工对待工作的基本态度，体现为对工作的尽职尽责。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一个有责任心的员工会认真对待自己的工作任务，不推卸责任，勇于承担责任，并始终保持对工作的关注和投入。责任心是工作稳定性和质量的重要保障。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8017" b="8017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责任心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敬业精神表现为对工作的热爱和专注，以及追求卓越的态度。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敬业的员工会全身心投入工作，不畏难、不怕苦，追求工作的完美和卓越。他们会对工作细致入微，关注细节，努力提高自己的工作水平。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敬业精神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6" r="250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团队合作是工作中不可或缺的重要品质，表现为尊重他人、协同合作、共同达成目标。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一个好的团队合作者会尊重团队成员的意见，积极沟通交流，协调工作，共同解决问题。团队合作有助于提高工作效率，增强团队凝聚力。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团队合作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好人品对工作的影响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好人品使员工对工作充满热情，愿意主动承担责任，从而提高了工作效率。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积极的工作态度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2167" b="21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良好的团队合作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高效的时间管理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好人品有助于建立良好的人际关系，促进团队成员之间的协作，提高整体工作效率。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好人品使员工能够合理规划时间，优先处理重要任务，避免拖延和浪费时间。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提高工作效率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好人品促使员工不断学习和进步，提升个人能力和专业素养，为职业发展打下坚实基础。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3833" r="3833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3542" r="13542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提升个人能力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好人品使员工得到领导的信任和赏识，有机会获得更多的晋升和发展机会。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获得领导认可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好人品有助于建立广泛的人脉关系，为职业发展提供更多的机会和资源。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拓展职业网络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促进职业发展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https://d.book118.com/605023010132011104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2024-09-14T03:37:03.855</cp:lastPrinted>
  <dcterms:created xsi:type="dcterms:W3CDTF">2024-09-13T19:37:03Z</dcterms:created>
  <dcterms:modified xsi:type="dcterms:W3CDTF">2024-09-13T19:37:05Z</dcterms:modified>
</cp:coreProperties>
</file>