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4ED43-0CD1-42C5-A3EC-6F7017CEB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9F79C-FF57-4887-BE95-45B8829C7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175F0-31D8-4479-88E0-DA1B19518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A47A7-B611-4815-A2AA-3AAFBF886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026820-0E1A-43F9-8835-496937E3D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8DE18-0E83-4E7D-BC98-106592B91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4B029-F20A-4315-9FF8-34254BB2A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3FC58-942E-48C4-9275-12E83CF5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DE73E-6C2C-4A7A-A02E-65B40C998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29310-4057-422E-A683-31E10AAB5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42A3A-C797-423E-956E-1FC7EF7A6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242132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2023-2028年海洋监测行业市场深度分析及发展策略研究报告大纲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海洋监测行业概述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海洋监测行业市场分析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海洋监测行业发展策略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随着全球气候变化和人类活动的加剧，海洋环境面临巨大的压力和挑战。为了保护和合理利用海洋资源，海洋监测成为一项重要的基础工作。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通过对海洋监测行业市场的深度分析，为政策制定者、企业和投资者提供决策依据，推动海洋监测技术的创新和应用，促进海洋经济的可持续发展。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15" r="124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本研究报告主要关注2023-2028年期间全球及中国海洋监测行业市场的发展趋势、竞争格局、技术进步等方面。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采用定性和定量相结合的研究方法，包括文献综述、市场调查、专家访谈等，以确保研究的全面性和准确性。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海洋监测行业概述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海洋监测是对海洋环境进行长期、连续、系统的观察、测量和记录的过程，目的是了解和评估海洋环境的状态和变化，为环境保护、资源开发、灾害预警等领域提供科学依据。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海洋监测的定义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海洋监测对于环境保护、资源开发、灾害预警、气候变化研究等领域具有重要意义，是实现可持续发展和生态文明建设的重要支撑。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海洋监测的作用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海洋监测的定义和作用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海洋监测行业经历了从传统手工监测到现代化自动监测的转变。随着科技的不断进步，现代海洋监测技术越来越先进，监测范围和精度也越来越高。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海洋监测行业的发展历程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海洋监测行业呈现出稳步增长的趋势。各国政府和组织纷纷加大投入，加强海洋环境监测能力建设，提高监测数据的准确性和可靠性。同时，随着遥感技术、物联网等新技术的应用，海洋监测的效率和精度得到了大幅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海洋监测行业的现状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海洋监测行业的发展历程和现状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市场规模：全球海洋监测行业的市场规模不断扩大，预计未来几年将继续保持增长态势。根据市场研究报告，未来几年海洋监测行业的复合年增长率将达到XX%左右。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：随着全球环境问题的日益严重和人们对环境保护意识的提高，海洋监测行业将迎来更多的发展机遇。未来，海洋监测行业将进一步加强技术创新和产品升级，提高监测数据的准确性和可靠性，为环境保护、资源开发、灾害预警等领域提供更加科学、可靠的决策依据。同时，随着遥感技术、物联网等新技术的不断发展，海洋监测行业将进一步实现智能化、自动化和网络化，提高监测效率和精度，为人类更好地认识和保护海洋环境提供更加有力的技术支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海洋监测行业的市场规模和增长趋势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海洋监测行业市场分析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海洋监测的需求来自多个领域，包括科研、渔业、航运、石油和天然气等行业，这些行业对海洋环境和生态系统有不同的需求和关注点。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随着全球气候变化和环境问题日益严重，各国政府和企业对海洋监测的需求不断增长，以了解和应对海洋环境的变化。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技术进步驱动需求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随着遥感技术、无人船、传感器等技术的进步，海洋监测的精度和范围得到了极大的提升，这也进一步推动了市场需求的发展。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https://d.book118.com/605024213202011043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2024-09-05T09:06:05.655</cp:lastPrinted>
  <dcterms:created xsi:type="dcterms:W3CDTF">2024-09-05T01:06:05Z</dcterms:created>
  <dcterms:modified xsi:type="dcterms:W3CDTF">2024-09-05T01:06:07Z</dcterms:modified>
</cp:coreProperties>
</file>