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86CE5-9668-42E2-8F39-028D0F90D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4509E-AD37-4966-B102-869E042D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E671B-6CAF-4887-859D-B261FE7E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36C3C-DDD1-4638-9951-61E8FAB9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E0511-C282-456D-AAB8-B7C09560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1EDDA-2A71-435B-B066-58C5B1FE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BABE1-D19E-4163-90AD-7AC53FCC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F486E-E76C-4820-94AC-6368357A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B97BE-4AFF-4580-ABEA-52A912748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D4ACB-1CA4-4B7D-B4D6-B2243501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94322-5718-4442-BE32-2EB07974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4220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幼儿园保育述职报告中班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日常保育工作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照顾幼儿日常起居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包括帮助幼儿整理床铺、穿脱衣服、如厕、洗手等个人卫生工作，以及确保幼儿饮食健康。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观察与照顾幼儿健康状况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及时发现并处理幼儿的常见疾病，如感冒、发烧等，并定期向家长汇报幼儿的健康状况。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组织幼儿活动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包括室内外游戏、音乐、舞蹈等多样化活动，促进幼儿身心健康发展。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协调教师工作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合理分配教师工作任务，确保班级各项工作的顺利进行。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定期组织家长会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与家长进行沟通交流，了解家长需求，促进家园共育。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制定并执行班级管理规定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确保班级秩序井然，为幼儿营造一个安全、舒适的学习和生活环境。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组织家长参与活动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邀请家长参与幼儿园组织的各类活动，增进亲子关系，促进家园共育。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定期向家长反馈幼儿在园表现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包括学习、生活等方面的情况，让家长了解孩子在幼儿园的成长进步。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解答家长疑问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针对家长关心的问题，耐心细致地给予解答和建议。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引导幼儿学会正确使用餐具，独立完成进餐，培养良好的餐桌礼仪。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" r="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独立进餐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鼓励幼儿自己穿脱衣服、鞋袜，整理个人物品，培养其独立生活的能力。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教育幼儿养成勤洗手、勤洗澡、勤换衣的卫生习惯，保持个人和环境整洁。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幼儿生活技能培养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根据季节和节日特点，组织丰富多彩的主题活动，如春游、秋游、节日庆祝等。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设置不同的活动区域，如图书角、科学角、美工角等，让幼儿在游戏中学习与探索。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保证幼儿每天有足够的户外活动时间，进行体育锻炼和自然观察。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班级活动组织与实施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定期召开家长会，与家长共同探讨幼儿教育问题，分享幼儿成长点滴。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建立家园联系本，及时反馈幼儿在园表现和需要家长配合的事项。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家园联系本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组织亲子运动会、亲子游园会等活动，增进亲子关系，促进家园共育。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https://d.book118.com/605024220242011044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2024-09-07T05:42:53.433</cp:lastPrinted>
  <dcterms:created xsi:type="dcterms:W3CDTF">2024-09-06T21:42:53Z</dcterms:created>
  <dcterms:modified xsi:type="dcterms:W3CDTF">2024-09-06T21:42:55Z</dcterms:modified>
</cp:coreProperties>
</file>