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09E60A-EE74-4CEC-852F-67BCCFC090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A547A7-8B2D-4CFF-8136-FAB2E9B5B7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27588A-8BDC-401A-AC20-AFA32100EB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D67BE0-BCEA-4752-A16A-D12F4AC8C9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E380526-A950-45E1-8EAF-AB61253943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6FFC3E2-AA9D-4B40-AFE9-8C477CDF3E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E6F8FDA-FC77-4F0D-AC65-1D3A1E3223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DE6BC7-6F24-4C1B-B927-D04719B8DE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C6D121-1A8A-4439-B31F-0FEACF5603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EA94F1-296A-4727-9268-EA9EE6D4D1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EBAE73-4A35-495D-BEC4-E84E8D074D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pn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pn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5024343111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《尖瓣球囊扩张术》PPT课件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尖瓣球囊扩张术简介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手术设备与器械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手术步骤与技巧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手术效果与并发症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尖瓣球囊扩张术的未来发展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尖瓣球囊扩张术简介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599" b="12599"/>
          <a:stretch>
            <a:fillRect/>
          </a:stretch>
        </p:blipFill>
        <p:spPr>
          <a:xfrm>
            <a:off x="1040081" y="1665908"/>
            <a:ext cx="5058967" cy="2163308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尖瓣球囊扩张术始于20世纪80年代，经过多年的发展和改进，已成为治疗尖瓣狭窄的有效手段。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尖瓣球囊扩张术是一种治疗尖瓣狭窄的方法，通过球囊扩张狭窄的瓣膜，改善血流。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定义与历史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96051" y="2418153"/>
            <a:ext cx="4102999" cy="2920344"/>
          </a:xfrm>
          <a:prstGeom prst="frame">
            <a:avLst>
              <a:gd name="adj1" fmla="val 1535"/>
            </a:avLst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6467" b="6467"/>
          <a:stretch>
            <a:fillRect/>
          </a:stretch>
        </p:blipFill>
        <p:spPr>
          <a:xfrm>
            <a:off x="1204668" y="1898647"/>
            <a:ext cx="4472212" cy="2920343"/>
          </a:xfrm>
          <a:prstGeom prst="rect">
            <a:avLst/>
          </a:prstGeom>
          <a:effectLst>
            <a:outerShdw blurRad="63500">
              <a:srgbClr val="000000">
                <a:alpha val="40000"/>
              </a:srgbClr>
            </a:outerShdw>
          </a:effectLst>
        </p:spPr>
      </p:pic>
      <p:sp>
        <p:nvSpPr>
          <p:cNvPr id="4" name="AutoShape 4"/>
          <p:cNvSpPr/>
          <p:nvPr/>
        </p:nvSpPr>
        <p:spPr>
          <a:xfrm>
            <a:off x="8529912" y="209044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555446" y="2167006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8529912" y="404833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8531634" y="4134414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6612352" y="2531996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612352" y="2883800"/>
            <a:ext cx="4276714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适用于中度至重度尖瓣狭窄的患者，尤其是年龄较大、身体状况较差的患者。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612352" y="4489877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禁忌症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612352" y="4841681"/>
            <a:ext cx="4276714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对于合并严重感染、心脏疾病、凝血功能障碍等患者应谨慎使用或禁用。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适应症与禁忌症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36424" y="1665910"/>
            <a:ext cx="5058967" cy="4264973"/>
          </a:xfrm>
          <a:prstGeom prst="rect">
            <a:avLst/>
          </a:prstGeom>
          <a:solidFill>
            <a:schemeClr val="accent1">
              <a:alpha val="2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8227" r="8227"/>
          <a:stretch>
            <a:fillRect/>
          </a:stretch>
        </p:blipFill>
        <p:spPr>
          <a:xfrm>
            <a:off x="6099052" y="1665911"/>
            <a:ext cx="5058968" cy="4260571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1352702" y="5392034"/>
            <a:ext cx="382463" cy="382463"/>
            <a:chOff x="1352702" y="5392034"/>
            <a:chExt cx="382463" cy="382463"/>
          </a:xfrm>
        </p:grpSpPr>
        <p:sp>
          <p:nvSpPr>
            <p:cNvPr id="5" name="AutoShape 5"/>
            <p:cNvSpPr/>
            <p:nvPr/>
          </p:nvSpPr>
          <p:spPr>
            <a:xfrm>
              <a:off x="1352702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2204679" y="5392034"/>
            <a:ext cx="382463" cy="382463"/>
            <a:chOff x="2204679" y="5392034"/>
            <a:chExt cx="382463" cy="382463"/>
          </a:xfrm>
        </p:grpSpPr>
        <p:sp>
          <p:nvSpPr>
            <p:cNvPr id="7" name="AutoShape 7"/>
            <p:cNvSpPr/>
            <p:nvPr/>
          </p:nvSpPr>
          <p:spPr>
            <a:xfrm>
              <a:off x="2204679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3056534" y="5392034"/>
            <a:ext cx="382463" cy="382463"/>
            <a:chOff x="3056534" y="5392034"/>
            <a:chExt cx="382463" cy="382463"/>
          </a:xfrm>
        </p:grpSpPr>
        <p:sp>
          <p:nvSpPr>
            <p:cNvPr id="9" name="AutoShape 9"/>
            <p:cNvSpPr/>
            <p:nvPr/>
          </p:nvSpPr>
          <p:spPr>
            <a:xfrm>
              <a:off x="3056534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908511" y="5392034"/>
            <a:ext cx="382463" cy="382463"/>
            <a:chOff x="3908511" y="5392034"/>
            <a:chExt cx="382463" cy="382463"/>
          </a:xfrm>
        </p:grpSpPr>
        <p:sp>
          <p:nvSpPr>
            <p:cNvPr id="11" name="AutoShape 11"/>
            <p:cNvSpPr/>
            <p:nvPr/>
          </p:nvSpPr>
          <p:spPr>
            <a:xfrm>
              <a:off x="3908511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1352702" y="2211388"/>
            <a:ext cx="4276714" cy="1196863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通过球囊扩张狭窄的尖瓣膜，改善血流，减轻症状。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1352702" y="3980984"/>
            <a:ext cx="4276714" cy="122060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在X线指导下，将球囊导管送至狭窄的尖瓣膜处，扩张球囊，使狭窄的瓣膜扩张，然后取出球囊导管。整个过程通常需要数小时。</a:t>
            </a: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1422013" y="5461304"/>
            <a:ext cx="243840" cy="243840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2273990" y="5461304"/>
            <a:ext cx="243840" cy="243840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089453" y="5461304"/>
            <a:ext cx="243840" cy="243840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3977823" y="5461304"/>
            <a:ext cx="243840" cy="243840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1352702" y="1804117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手术原理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352702" y="3594761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手术流程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手术原理与流程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手术设备与器械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25453" y="2201509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71268" y="3917777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25453" y="3917777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21227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1227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620731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620731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51871" y="2201468"/>
            <a:ext cx="3619398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尖瓣球囊扩张器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951871" y="2556134"/>
            <a:ext cx="3619398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用于扩张狭窄的尖瓣，是手术中的核心设备。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51871" y="3917737"/>
            <a:ext cx="3619398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X光机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51871" y="4293372"/>
            <a:ext cx="3619398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用于实时监测手术过程，确保球囊放置位置准确。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675726" y="2201468"/>
            <a:ext cx="359504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心脏导管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675726" y="2556134"/>
            <a:ext cx="3595046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用于插入球囊扩张器，并监测心脏血流情况。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620854" y="3917737"/>
            <a:ext cx="359504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监护仪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620854" y="4293372"/>
            <a:ext cx="3595046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监测患者生命体征，确保手术安全。</a:t>
            </a:r>
            <a:endParaRPr lang="en-US" sz="1100"/>
          </a:p>
        </p:txBody>
      </p:sp>
      <p:sp>
        <p:nvSpPr>
          <p:cNvPr id="17" name="Freeform 17"/>
          <p:cNvSpPr/>
          <p:nvPr/>
        </p:nvSpPr>
        <p:spPr>
          <a:xfrm>
            <a:off x="6867022" y="2819156"/>
            <a:ext cx="211409" cy="225430"/>
          </a:xfrm>
          <a:custGeom>
            <a:rect l="l" t="t" r="r" b="b"/>
            <a:pathLst>
              <a:path w="265" h="281">
                <a:moveTo>
                  <a:pt x="0" y="131"/>
                </a:moveTo>
                <a:lnTo>
                  <a:pt x="38" y="169"/>
                </a:lnTo>
                <a:lnTo>
                  <a:pt x="107" y="102"/>
                </a:lnTo>
                <a:lnTo>
                  <a:pt x="105" y="281"/>
                </a:lnTo>
                <a:lnTo>
                  <a:pt x="159" y="281"/>
                </a:lnTo>
                <a:lnTo>
                  <a:pt x="159" y="102"/>
                </a:lnTo>
                <a:lnTo>
                  <a:pt x="227" y="169"/>
                </a:lnTo>
                <a:lnTo>
                  <a:pt x="265" y="131"/>
                </a:lnTo>
                <a:lnTo>
                  <a:pt x="132" y="0"/>
                </a:lnTo>
                <a:lnTo>
                  <a:pt x="0" y="1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15761" y="4291457"/>
            <a:ext cx="606417" cy="547958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9466" y="2608738"/>
            <a:ext cx="727375" cy="547787"/>
          </a:xfrm>
          <a:custGeom>
            <a:rect l="l" t="t" r="r" b="b"/>
            <a:pathLst>
              <a:path w="747" h="562">
                <a:moveTo>
                  <a:pt x="692" y="240"/>
                </a:moveTo>
                <a:cubicBezTo>
                  <a:pt x="661" y="210"/>
                  <a:pt x="622" y="191"/>
                  <a:pt x="579" y="186"/>
                </a:cubicBezTo>
                <a:cubicBezTo>
                  <a:pt x="574" y="139"/>
                  <a:pt x="554" y="95"/>
                  <a:pt x="520" y="61"/>
                </a:cubicBezTo>
                <a:cubicBezTo>
                  <a:pt x="481" y="22"/>
                  <a:pt x="429" y="0"/>
                  <a:pt x="374" y="0"/>
                </a:cubicBezTo>
                <a:cubicBezTo>
                  <a:pt x="318" y="0"/>
                  <a:pt x="267" y="22"/>
                  <a:pt x="228" y="61"/>
                </a:cubicBezTo>
                <a:cubicBezTo>
                  <a:pt x="193" y="95"/>
                  <a:pt x="173" y="139"/>
                  <a:pt x="168" y="186"/>
                </a:cubicBezTo>
                <a:cubicBezTo>
                  <a:pt x="125" y="191"/>
                  <a:pt x="86" y="210"/>
                  <a:pt x="55" y="240"/>
                </a:cubicBezTo>
                <a:cubicBezTo>
                  <a:pt x="20" y="276"/>
                  <a:pt x="0" y="323"/>
                  <a:pt x="0" y="374"/>
                </a:cubicBezTo>
                <a:cubicBezTo>
                  <a:pt x="0" y="424"/>
                  <a:pt x="20" y="471"/>
                  <a:pt x="55" y="507"/>
                </a:cubicBezTo>
                <a:cubicBezTo>
                  <a:pt x="91" y="542"/>
                  <a:pt x="138" y="562"/>
                  <a:pt x="189" y="562"/>
                </a:cubicBezTo>
                <a:cubicBezTo>
                  <a:pt x="559" y="562"/>
                  <a:pt x="559" y="562"/>
                  <a:pt x="559" y="562"/>
                </a:cubicBezTo>
                <a:cubicBezTo>
                  <a:pt x="609" y="562"/>
                  <a:pt x="657" y="542"/>
                  <a:pt x="692" y="507"/>
                </a:cubicBezTo>
                <a:cubicBezTo>
                  <a:pt x="728" y="471"/>
                  <a:pt x="747" y="424"/>
                  <a:pt x="747" y="374"/>
                </a:cubicBezTo>
                <a:cubicBezTo>
                  <a:pt x="747" y="323"/>
                  <a:pt x="728" y="276"/>
                  <a:pt x="692" y="240"/>
                </a:cubicBezTo>
                <a:close/>
                <a:moveTo>
                  <a:pt x="559" y="518"/>
                </a:moveTo>
                <a:cubicBezTo>
                  <a:pt x="189" y="518"/>
                  <a:pt x="189" y="518"/>
                  <a:pt x="189" y="518"/>
                </a:cubicBezTo>
                <a:cubicBezTo>
                  <a:pt x="109" y="518"/>
                  <a:pt x="44" y="453"/>
                  <a:pt x="44" y="374"/>
                </a:cubicBezTo>
                <a:cubicBezTo>
                  <a:pt x="44" y="294"/>
                  <a:pt x="109" y="229"/>
                  <a:pt x="188" y="229"/>
                </a:cubicBezTo>
                <a:cubicBezTo>
                  <a:pt x="211" y="229"/>
                  <a:pt x="211" y="229"/>
                  <a:pt x="211" y="229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117"/>
                  <a:pt x="284" y="44"/>
                  <a:pt x="374" y="44"/>
                </a:cubicBezTo>
                <a:cubicBezTo>
                  <a:pt x="463" y="44"/>
                  <a:pt x="536" y="117"/>
                  <a:pt x="536" y="206"/>
                </a:cubicBezTo>
                <a:cubicBezTo>
                  <a:pt x="536" y="207"/>
                  <a:pt x="536" y="207"/>
                  <a:pt x="536" y="207"/>
                </a:cubicBezTo>
                <a:cubicBezTo>
                  <a:pt x="536" y="229"/>
                  <a:pt x="536" y="229"/>
                  <a:pt x="536" y="229"/>
                </a:cubicBezTo>
                <a:cubicBezTo>
                  <a:pt x="558" y="229"/>
                  <a:pt x="558" y="229"/>
                  <a:pt x="558" y="229"/>
                </a:cubicBezTo>
                <a:cubicBezTo>
                  <a:pt x="559" y="229"/>
                  <a:pt x="559" y="229"/>
                  <a:pt x="559" y="229"/>
                </a:cubicBezTo>
                <a:cubicBezTo>
                  <a:pt x="639" y="229"/>
                  <a:pt x="704" y="294"/>
                  <a:pt x="704" y="374"/>
                </a:cubicBezTo>
                <a:cubicBezTo>
                  <a:pt x="704" y="453"/>
                  <a:pt x="639" y="518"/>
                  <a:pt x="559" y="51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71268" y="2201509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1" name="Picture 2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1854" y="2602017"/>
            <a:ext cx="634228" cy="494386"/>
          </a:xfrm>
          <a:prstGeom prst="rect">
            <a:avLst/>
          </a:prstGeom>
        </p:spPr>
      </p:pic>
      <p:pic>
        <p:nvPicPr>
          <p:cNvPr id="22" name="Picture 2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22669" y="4270675"/>
            <a:ext cx="500969" cy="589605"/>
          </a:xfrm>
          <a:prstGeom prst="rect">
            <a:avLst/>
          </a:prstGeom>
        </p:spPr>
      </p:pic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手术设备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04945" y="3042418"/>
            <a:ext cx="11060341" cy="1849865"/>
          </a:xfrm>
          <a:custGeom>
            <a:rect l="l" t="t" r="r" b="b"/>
            <a:pathLst>
              <a:path w="12992100" h="2952856">
                <a:moveTo>
                  <a:pt x="0" y="2095606"/>
                </a:moveTo>
                <a:cubicBezTo>
                  <a:pt x="206375" y="1160568"/>
                  <a:pt x="412750" y="225531"/>
                  <a:pt x="1009650" y="304906"/>
                </a:cubicBezTo>
                <a:cubicBezTo>
                  <a:pt x="1606550" y="384281"/>
                  <a:pt x="2797175" y="2622656"/>
                  <a:pt x="3581400" y="2571856"/>
                </a:cubicBezTo>
                <a:cubicBezTo>
                  <a:pt x="4365625" y="2521056"/>
                  <a:pt x="4972050" y="-18944"/>
                  <a:pt x="5715000" y="106"/>
                </a:cubicBezTo>
                <a:cubicBezTo>
                  <a:pt x="6457950" y="19156"/>
                  <a:pt x="7216775" y="2644881"/>
                  <a:pt x="8039100" y="2686156"/>
                </a:cubicBezTo>
                <a:cubicBezTo>
                  <a:pt x="8861425" y="2727431"/>
                  <a:pt x="9823450" y="203306"/>
                  <a:pt x="10648950" y="247756"/>
                </a:cubicBezTo>
                <a:cubicBezTo>
                  <a:pt x="11474450" y="292206"/>
                  <a:pt x="12233275" y="1622531"/>
                  <a:pt x="12992100" y="2952856"/>
                </a:cubicBezTo>
              </a:path>
            </a:pathLst>
          </a:custGeom>
          <a:ln w="16669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94842" y="1611501"/>
            <a:ext cx="631058" cy="6310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94842" y="1712085"/>
            <a:ext cx="631058" cy="401574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24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AutoShape 5"/>
          <p:cNvSpPr/>
          <p:nvPr/>
        </p:nvSpPr>
        <p:spPr>
          <a:xfrm>
            <a:off x="3175406" y="4892284"/>
            <a:ext cx="631058" cy="6310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175406" y="5000061"/>
            <a:ext cx="631058" cy="401574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24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AutoShape 7"/>
          <p:cNvSpPr/>
          <p:nvPr/>
        </p:nvSpPr>
        <p:spPr>
          <a:xfrm>
            <a:off x="6746759" y="1611501"/>
            <a:ext cx="631058" cy="6310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746759" y="1716352"/>
            <a:ext cx="631058" cy="401574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24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9" name="AutoShape 9"/>
          <p:cNvSpPr/>
          <p:nvPr/>
        </p:nvSpPr>
        <p:spPr>
          <a:xfrm>
            <a:off x="7851160" y="4930445"/>
            <a:ext cx="631058" cy="6310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7851160" y="5039198"/>
            <a:ext cx="631058" cy="401574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24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989800" y="1513965"/>
            <a:ext cx="255507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手术刀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1989801" y="1912430"/>
            <a:ext cx="2323724" cy="123282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用于切开皮肤和组织。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572427" y="1513965"/>
            <a:ext cx="257942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扩张器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572426" y="1912430"/>
            <a:ext cx="2299372" cy="123282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用于扩张组织，以便插入球囊。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4080279" y="4843387"/>
            <a:ext cx="2530719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止血钳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4080279" y="5241851"/>
            <a:ext cx="2299372" cy="123282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用于止血和固定组织。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807187" y="4829578"/>
            <a:ext cx="2542895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缝合线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07187" y="5228043"/>
            <a:ext cx="2311548" cy="123282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用于缝合伤口。</a:t>
            </a:r>
            <a:endParaRPr lang="en-US" sz="1100"/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手术器械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21227" y="2201509"/>
            <a:ext cx="3650041" cy="129540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21227" y="3917777"/>
            <a:ext cx="3650041" cy="129540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20731" y="2201509"/>
            <a:ext cx="3650041" cy="129540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620731" y="3917777"/>
            <a:ext cx="3650041" cy="129540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1871" y="2379350"/>
            <a:ext cx="3619398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每次使用后，应立即清洗设备与器械，去除污垢和血液残留。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951871" y="4098300"/>
            <a:ext cx="3619398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保养时要检查设备与器械的完好性，确保其功能正常。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75726" y="2379350"/>
            <a:ext cx="3595046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使用专用的消毒液进行浸泡或擦拭消毒，确保无菌状态。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620854" y="4098300"/>
            <a:ext cx="3595046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对于易损件，应及时更换，确保手术安全。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325453" y="2201509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71268" y="3917777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25453" y="3917777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6867022" y="2819156"/>
            <a:ext cx="211409" cy="225430"/>
          </a:xfrm>
          <a:custGeom>
            <a:rect l="l" t="t" r="r" b="b"/>
            <a:pathLst>
              <a:path w="265" h="281">
                <a:moveTo>
                  <a:pt x="0" y="131"/>
                </a:moveTo>
                <a:lnTo>
                  <a:pt x="38" y="169"/>
                </a:lnTo>
                <a:lnTo>
                  <a:pt x="107" y="102"/>
                </a:lnTo>
                <a:lnTo>
                  <a:pt x="105" y="281"/>
                </a:lnTo>
                <a:lnTo>
                  <a:pt x="159" y="281"/>
                </a:lnTo>
                <a:lnTo>
                  <a:pt x="159" y="102"/>
                </a:lnTo>
                <a:lnTo>
                  <a:pt x="227" y="169"/>
                </a:lnTo>
                <a:lnTo>
                  <a:pt x="265" y="131"/>
                </a:lnTo>
                <a:lnTo>
                  <a:pt x="132" y="0"/>
                </a:lnTo>
                <a:lnTo>
                  <a:pt x="0" y="1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915761" y="4291457"/>
            <a:ext cx="606417" cy="547958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609466" y="2608738"/>
            <a:ext cx="727375" cy="547787"/>
          </a:xfrm>
          <a:custGeom>
            <a:rect l="l" t="t" r="r" b="b"/>
            <a:pathLst>
              <a:path w="747" h="562">
                <a:moveTo>
                  <a:pt x="692" y="240"/>
                </a:moveTo>
                <a:cubicBezTo>
                  <a:pt x="661" y="210"/>
                  <a:pt x="622" y="191"/>
                  <a:pt x="579" y="186"/>
                </a:cubicBezTo>
                <a:cubicBezTo>
                  <a:pt x="574" y="139"/>
                  <a:pt x="554" y="95"/>
                  <a:pt x="520" y="61"/>
                </a:cubicBezTo>
                <a:cubicBezTo>
                  <a:pt x="481" y="22"/>
                  <a:pt x="429" y="0"/>
                  <a:pt x="374" y="0"/>
                </a:cubicBezTo>
                <a:cubicBezTo>
                  <a:pt x="318" y="0"/>
                  <a:pt x="267" y="22"/>
                  <a:pt x="228" y="61"/>
                </a:cubicBezTo>
                <a:cubicBezTo>
                  <a:pt x="193" y="95"/>
                  <a:pt x="173" y="139"/>
                  <a:pt x="168" y="186"/>
                </a:cubicBezTo>
                <a:cubicBezTo>
                  <a:pt x="125" y="191"/>
                  <a:pt x="86" y="210"/>
                  <a:pt x="55" y="240"/>
                </a:cubicBezTo>
                <a:cubicBezTo>
                  <a:pt x="20" y="276"/>
                  <a:pt x="0" y="323"/>
                  <a:pt x="0" y="374"/>
                </a:cubicBezTo>
                <a:cubicBezTo>
                  <a:pt x="0" y="424"/>
                  <a:pt x="20" y="471"/>
                  <a:pt x="55" y="507"/>
                </a:cubicBezTo>
                <a:cubicBezTo>
                  <a:pt x="91" y="542"/>
                  <a:pt x="138" y="562"/>
                  <a:pt x="189" y="562"/>
                </a:cubicBezTo>
                <a:cubicBezTo>
                  <a:pt x="559" y="562"/>
                  <a:pt x="559" y="562"/>
                  <a:pt x="559" y="562"/>
                </a:cubicBezTo>
                <a:cubicBezTo>
                  <a:pt x="609" y="562"/>
                  <a:pt x="657" y="542"/>
                  <a:pt x="692" y="507"/>
                </a:cubicBezTo>
                <a:cubicBezTo>
                  <a:pt x="728" y="471"/>
                  <a:pt x="747" y="424"/>
                  <a:pt x="747" y="374"/>
                </a:cubicBezTo>
                <a:cubicBezTo>
                  <a:pt x="747" y="323"/>
                  <a:pt x="728" y="276"/>
                  <a:pt x="692" y="240"/>
                </a:cubicBezTo>
                <a:close/>
                <a:moveTo>
                  <a:pt x="559" y="518"/>
                </a:moveTo>
                <a:cubicBezTo>
                  <a:pt x="189" y="518"/>
                  <a:pt x="189" y="518"/>
                  <a:pt x="189" y="518"/>
                </a:cubicBezTo>
                <a:cubicBezTo>
                  <a:pt x="109" y="518"/>
                  <a:pt x="44" y="453"/>
                  <a:pt x="44" y="374"/>
                </a:cubicBezTo>
                <a:cubicBezTo>
                  <a:pt x="44" y="294"/>
                  <a:pt x="109" y="229"/>
                  <a:pt x="188" y="229"/>
                </a:cubicBezTo>
                <a:cubicBezTo>
                  <a:pt x="211" y="229"/>
                  <a:pt x="211" y="229"/>
                  <a:pt x="211" y="229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117"/>
                  <a:pt x="284" y="44"/>
                  <a:pt x="374" y="44"/>
                </a:cubicBezTo>
                <a:cubicBezTo>
                  <a:pt x="463" y="44"/>
                  <a:pt x="536" y="117"/>
                  <a:pt x="536" y="206"/>
                </a:cubicBezTo>
                <a:cubicBezTo>
                  <a:pt x="536" y="207"/>
                  <a:pt x="536" y="207"/>
                  <a:pt x="536" y="207"/>
                </a:cubicBezTo>
                <a:cubicBezTo>
                  <a:pt x="536" y="229"/>
                  <a:pt x="536" y="229"/>
                  <a:pt x="536" y="229"/>
                </a:cubicBezTo>
                <a:cubicBezTo>
                  <a:pt x="558" y="229"/>
                  <a:pt x="558" y="229"/>
                  <a:pt x="558" y="229"/>
                </a:cubicBezTo>
                <a:cubicBezTo>
                  <a:pt x="559" y="229"/>
                  <a:pt x="559" y="229"/>
                  <a:pt x="559" y="229"/>
                </a:cubicBezTo>
                <a:cubicBezTo>
                  <a:pt x="639" y="229"/>
                  <a:pt x="704" y="294"/>
                  <a:pt x="704" y="374"/>
                </a:cubicBezTo>
                <a:cubicBezTo>
                  <a:pt x="704" y="453"/>
                  <a:pt x="639" y="518"/>
                  <a:pt x="559" y="51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71268" y="2201509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1854" y="2602017"/>
            <a:ext cx="634228" cy="494386"/>
          </a:xfrm>
          <a:prstGeom prst="rect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22669" y="4270675"/>
            <a:ext cx="500969" cy="589605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设备与器械的消毒与保养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手术步骤与技巧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https://d.book118.com/605024343111011111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2024-09-16T23:43:40.575</cp:lastPrinted>
  <dcterms:created xsi:type="dcterms:W3CDTF">2024-09-16T15:43:40Z</dcterms:created>
  <dcterms:modified xsi:type="dcterms:W3CDTF">2024-09-16T15:43:42Z</dcterms:modified>
</cp:coreProperties>
</file>