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6821-E003-4E9B-87C1-EC21A386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A2363-8822-43A1-8EED-5C1AF69E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42C2D-76E3-47CC-86DF-7198AE82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02AE4-A40E-4DC2-9A04-A28F3441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0827F-18DF-4CC7-A698-781902B7C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F7549-1ADC-495D-8537-02338A950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3D35D-4637-45E6-8057-77BC0415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68C44-C835-4CD7-B90E-3B730FFD2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F6397-73DB-497E-9F98-722339EF8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E0D40-0B54-48C3-8B34-42D8C9FC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5D8AB-31B1-417C-8D22-274C3BAC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02342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深入探讨医疗器械生产过程中的人力资源培养和管理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人力资源在医疗器械生产中的重要性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医疗器械生产企业人力资源培养策略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医疗器械生产企业人力资源管理方法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医疗器械生产企业人力资源培养与管理的挑战与对策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医疗器械生产行业现状及发展趋势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医疗器械生产行业是一个庞大的产业，全球范围内涉及众多企业和机构。随着医疗技术的不断进步和人们健康意识的提高，医疗器械市场规模持续扩大。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近年来，医疗器械生产行业保持快速增长，特别是在亚洲、欧洲和北美等地区。新兴市场如中国、印度等国家的医疗器械产业也呈现出强劲的增长势头。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医疗器械生产行业是一个技术密集型产业，不断推动着技术创新和产品升级。例如，智能医疗器械、远程医疗技术、生物医用材料等领域的创新不断涌现。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随着全球人口老龄化和慢性疾病的增加，医疗器械市场需求不断增长。同时，消费者对医疗器械的安全性、有效性和便捷性要求也越来越高。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各国政府对医疗器械生产行业的监管越来越严格，制定了一系列法规和政策来规范市场秩序和保障消费者权益。例如，美国FDA、欧洲CE认证等是国际知名的医疗器械监管标准。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医疗器械生产行业遵循一系列国际和国家标准，如ISO 13485医疗器械质量管理体系标准等。这些标准确保了医疗器械的安全性和有效性，提高了行业的整体质量水平。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个性化医疗器械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随着3D打印技术的发展和精准医疗的需求增加，个性化医疗器械将成为未来发展的重要趋势。这类产品能够根据患者的具体需求进行定制，提高治疗效果和生活质量。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随着全球环保意识的提高，医疗器械生产行业将更加注重绿色环保理念。采用环保材料和生产工艺，降低能源消耗和废弃物排放，推动行业的可持续发展。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未来，医疗器械生产行业将与其他领域进行更多的跨界合作与创新。例如，与生物技术、信息技术等领域的融合将产生新的产品和应用场景，推动行业的快速发展。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智能医疗器械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结合人工智能、大数据等技术，智能医疗器械将实现更精准的诊断和治疗。例如，可穿戴设备、智能传感器等能够实时监测患者生理参数，为医生提供准确的数据支持。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人力资源在医疗器械生产中的重要性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通过针对性的技能培训，提高员工对医疗器械生产的专业知识和操作技能，从而提升生产效率。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强化员工的质量意识，确保在生产过程中严格遵守质量标准，提高产品质量。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建立合理的激励机制，鼓励员工积极投入生产，提高工作积极性和效率。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提升生产效率与质量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35" r="1623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加强内部沟通协作，促进部门之间的合作与协调，确保生产过程的顺畅进行。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根据医疗器械生产的特点和需求，优化组织结构，确保人力资源的合理配置。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管理流程简化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简化管理流程，降低管理成本，提高管理效率，让员工能够更专注于生产工作。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优化组织结构与管理流程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注重创新人才的培养和引进，激发员工的创新意识和创造力，推动企业不断创新。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创新人才培养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加大对技术研发的支持力度，鼓励员工进行技术研究和创新，提升企业的核心竞争力。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培养员工的市场拓展能力，了解市场需求和趋势，为企业的发展提供有力支持。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市场敏感度提升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提高员工对市场变化的敏感度，及时调整生产策略，确保产品符合市场需求。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增强员工的风险防范意识，识别和应对潜在的市场风险和挑战，保障企业的稳定发展。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危机应对能力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培养员工的危机应对能力，在面对市场变化和挑战时能够迅速作出反应和调整，降低损失。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医疗器械生产企业人力资源培养策略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通过岗位分析、员工能力评估等方式，深入了解员工的培训需求，为制定个性化的培养计划提供依据。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结合行业特点和企业实际，设计涵盖专业知识、技能提升、团队协作等多个方面的培训课程。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明确培养目标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根据企业战略和市场需求，制定针对不同岗位和层级员工的培养计划，明确培养目标和期望成果。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制定全面的人力资源培养计划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组织员工进行实践操作训练，提高员工的实际操作能力和技能水平。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定期对员工的学习成果进行考核，并给予及时的反馈和指导，帮助员工持续改进和提升。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通过课堂教学、在线课程等方式，使员工掌握医疗器械生产相关的专业理论知识。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加强专业技能培训与实践操作训练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物质与精神激励相结合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通过奖金、荣誉等物质和精神激励手段，鼓励员工积极学习、勇于创新。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提供学习资源支持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为员工提供丰富的学习资源，如图书、在线课程、外部培训等，支持员工进行自我学习和提升。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设定明确的晋升通道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为员工设定清晰的职业晋升通道，激发员工的晋升欲望和自我提升动力。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建立激励机制，鼓励员工自我提升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https://d.book118.com/605030234211011110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2024-09-15T21:07:50.962</cp:lastPrinted>
  <dcterms:created xsi:type="dcterms:W3CDTF">2024-09-15T13:07:50Z</dcterms:created>
  <dcterms:modified xsi:type="dcterms:W3CDTF">2024-09-15T13:07:52Z</dcterms:modified>
</cp:coreProperties>
</file>