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E288E-79B4-42F3-9ED9-C1DF8DFAA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F16E5-71FE-4C56-AD97-1498CF67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DE4D5-676A-43C5-81B5-05215CE7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53F7D-4BCE-4980-9C2F-172297F2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03232-6C08-4547-93F1-77340055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438FA-D036-44DC-BBD0-BE01B7120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FA17E-B18D-4A99-AFEC-1D5A17A4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F7B38-B9E0-4DF8-9F12-5C89A6F9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73A74-7148-4EBF-B7A5-C6B9B664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DF9C-238D-46B9-9062-77770C24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B6FE4-8EEA-4B8D-B004-D6002795C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1001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石油化工行业2024年员工管理的安全生产与环境保护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员工管理在安全生产与环境保护中作用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安全生产管理体系建设与实践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环境保护法规政策解读与应对策略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员工培训与教育在提升安全环保水平中作用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29" b="29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行业规模与地位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石油化工行业是全球最大的工业领域之一，对全球经济和能源供应具有重要影响。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主要产品与用途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石油化工产品包括燃料、润滑油、塑料、合成纤维、合成橡胶等，广泛应用于交通、建筑、制造、医疗、农业等领域。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石油化工产业链包括原油开采、炼油、化工生产、产品销售等多个环节，涉及众多企业和部门。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石油化工企业通过加强安全管理制度建设、提高员工安全意识和技能水平等措施，有效降低了事故发生率。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随着环保法规的日益严格和环保技术的不断发展，石油化工企业在废气、废水、废渣治理等方面取得了显著成效。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环境保护技术进步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越来越多的石油化工企业开始关注社会责任，积极参与公益事业和环保活动，提升企业形象。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社会责任意识增强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近年安全生产与环境保护成果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绿色低碳转型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在全球应对气候变化的背景下，石油化工行业需要加快绿色低碳转型，推动清洁能源和低碳技术的发展。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国际合作与竞争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随着全球化程度的加深，石油化工行业将面临更激烈的国际竞争和合作机遇，需要加强技术创新和品牌建设。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智能化与自动化发展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随着工业4.0和人工智能技术的不断发展，石油化工行业将实现更高程度的智能化和自动化，提高生产效率和安全性。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员工管理在安全生产与环境保护中作用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定期开展安全教育培训，提高员工对安全生产和环境保护的认识和重视程度。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积极营造企业安全文化，使员工在日常工作中自觉遵守安全规章制度。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通过宣传栏、安全手册、企业内部网站等多种渠道，向员工普及安全知识。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员工安全意识培养与提升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针对石油化工行业的特点，制定详细的操作规程，确保员工在操作过程中有章可循。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操作过程监管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建立有效的监管机制，对员工操作过程进行实时监控，确保操作规范得到严格执行。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违规行为处理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对违反操作规程的员工进行严肃处理，以示警戒，保障安全生产和环境保护的顺利进行。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操作规范执行与监管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针对可能发生的突发事件，制定相应的应急预案，明确应对措施和责任人。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定期组织应急演练，提高员工在紧急情况下的应对能力和协同作战能力。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对演练效果进行评估和总结，不断完善应急预案，提高应对突发事件的效率和准确性。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危险源识别方法及流程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通过经验判断、安全检查表、危险与可操作性分析等多种方法，对石油化工生产过程中的潜在危险源进行识别。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明确识别对象、收集相关信息、初步分析、危险源辨识、危险源评价、确定重大危险源。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针对识别出的危险源，构建风险评估模型，包括风险矩阵、风险指数等，对危险源进行定量或定性评估。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利用风险评估模型，对石油化工生产过程中的各种潜在风险进行评估，确定风险等级，为后续的风险应对措施提供依据。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模型应用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根据风险评估结果，将风险划分为重大、较大、一般和低风险四个等级，分别用红、橙、黄、蓝四种颜色表示。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对于重大风险应立即采取紧急措施予以消除；对于较大风险应制定风险控制方案，限期治理；对于一般风险和低风险，应加强监管和防范措施，确保风险处于可控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风险等级划分及应对措施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安全生产管理体系建设与实践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https://d.book118.com/605031001013011034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2024-08-29T10:17:20.016</cp:lastPrinted>
  <dcterms:created xsi:type="dcterms:W3CDTF">2024-08-29T02:17:20Z</dcterms:created>
  <dcterms:modified xsi:type="dcterms:W3CDTF">2024-08-29T02:17:22Z</dcterms:modified>
</cp:coreProperties>
</file>