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083F93-7F3C-4610-9805-00A91A650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E3866F-6013-41D8-B2CC-81EB562E7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622F4B-8A84-485C-9ECA-664B1E170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D61D42-27C2-4A9D-ACC5-FE035C457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8D1CCA-82C7-4209-B3CD-AE0383717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979BB8-132B-48AB-B3D8-9DCBE0B64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B24736-F2C4-45B5-84E6-BF5E27A1D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1831EC-2FA7-4E2A-8C70-74B7A7507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ED5E43-9C9F-4998-80BF-C7E408440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310A11-79B4-46EE-A3D9-DB2807CDA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55137D-C320-4392-A94F-125D51D46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03103312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中医特色护理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中医护理的基本理念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中医特色护理技术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中医特色护理在临床的应用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中医特色护理的未来发展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中医护理的基本理念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整体观念是中医护理的基本原则之一，它强调人体是一个有机整体，各个部分之间相互联系、相互影响。在护理过程中，应从整体出发，全面考虑患者的生理、心理、社会等方面的状况，采取综合性的护理措施。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观念还体现在对病因、病理的认识上，认为人体内部各脏腑、组织之间的平衡协调是维持健康的关键，一旦这种平衡被打破，就会导致疾病的发生。因此，在护理过程中，应注重调理脏腑、气血，以恢复和维持人体内部的平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证施护是中医护理的又一重要原则，它是在中医辨证论治理论指导下进行的护理方法。辨证施护强调根据患者的具体病情，运用四诊（望、闻、问、切）收集临床资料，通过分析、综合、判断病情，制定相应的护理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辨证施护要求在护理过程中，针对不同的证候类型，采取不同的护理措施。例如，对于实证患者，应采用泻下、清热等护理方法；对于虚证患者，应采用补益、温阳等护理方法。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辨证施护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三因制宜原则是指在护理过程中，应根据患者的具体情况、地域环境和时令季节等因素，制定适宜的护理方案。三因制宜原则体现了中医护理的个体化、差异化的特点，有助于提高护理效果。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在具体应用中，三因制宜原则要求根据患者的年龄、性别、体质等因素，制定个性化的护理方案；根据地域环境的特点，选择适宜的护理方法和药物；根据时令季节的变化，调整护理方案和饮食起居。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三因制宜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中医特色护理技术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通过针刺和艾灸刺激穴位，调和气血、平衡阴阳，达到治疗疾病的目的。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针灸护理是中医特色护理技术之一，通过针刺和艾灸刺激人体穴位，调和气血、平衡阴阳，达到治疗疾病的目的。针灸护理具有操作简便、疗效显著、副作用少等优点，广泛应用于临床。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通过手法按摩，舒缓肌肉紧张和疼痛，促进气血流通和经络通畅。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推拿护理是中医特色护理技术之一，通过手法按摩，舒缓肌肉紧张和疼痛，促进气血流通和经络通畅。推拿护理具有操作简便、安全可靠、无副作用等优点，对于缓解疲劳、肌肉疼痛等症状有良好效果。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通过拔罐产生的负压，吸附皮肤和肌肉，促进气血流通和舒缓疼痛。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拔罐护理是中医特色护理技术之一，通过拔罐产生的负压，吸附皮肤和肌肉，促进气血流通和舒缓疼痛。拔罐护理具有操作简便、安全可靠、无副作用等优点，对于缓解肌肉疼痛、疲劳等症状有良好效果。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拔罐护理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利用中药煎煮产生的蒸汽，熏蒸皮肤和肌肉，达到舒缓疼痛和调理身体的效果。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熏蒸护理是中医特色护理技术之一，利用中药煎煮产生的蒸汽，熏蒸皮肤和肌肉，达到舒缓疼痛和调理身体的效果。中药熏蒸护理具有操作简便、安全可靠、无副作用等优点，对于缓解肌肉疼痛、关节炎等症状有良好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中药熏蒸护理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https://d.book118.com/605031033121011043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2024-09-05T03:02:04.827</cp:lastPrinted>
  <dcterms:created xsi:type="dcterms:W3CDTF">2024-09-04T19:02:04Z</dcterms:created>
  <dcterms:modified xsi:type="dcterms:W3CDTF">2024-09-04T19:02:06Z</dcterms:modified>
</cp:coreProperties>
</file>