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50B2B-BE23-4E7B-A1D7-D1BF872B4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5E099-F06C-4F4D-8DFA-9CE38ED07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525CB-0EE1-4E70-9079-FF23C2041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8470A5-067B-4196-8923-3F2C1E1DC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3FE465-3263-4580-89E1-B0F4ABD0A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FECAA4-DD54-4068-A3EA-128F567D5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F64B61-7125-4D42-8C86-5627DA755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5D89DA-58FE-4F0A-B61E-3BB3D1D81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200584-5B43-4C7D-AC8A-F63FBDCD5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7E58A-0630-4739-B975-3E6CA42C4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C2CD8-7B9F-442A-B5FB-015F3E05C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0311320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变量间的相关关系与线性回归方程讲解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变量间相关关系概述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线性回归方程基本原理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变量间相关关系实例分析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线性回归方程建立与求解过程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线性回归方程应用举例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变量间相关关系概述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两个或多个变量之间存在的关联性，当一个变量发生变化时，另一个变量也可能随之变化。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正相关、负相关、非线性相关等。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相关关系定义及类型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02" r="1660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一个变量（因）导致另一个变量（果）发生变化，具有方向性。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两个变量之间存在的关联性，不一定具有因果关系，且不具有方向性。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相关关系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相关关系与因果关系区别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通过绘制散点图观察变量间的分布趋势，判断是否存在相关关系。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散点图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相关系数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743" r="1174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显著性检验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计算相关系数，如皮尔逊相关系数、斯皮尔曼相关系数等，衡量变量间相关关系的强度和方向。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对相关系数进行显著性检验，判断相关关系是否显著。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判定相关关系方法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线性回归方程基本原理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描述两个或多个变量之间关系的直线方程，其中一个变量为自变量，另一个或多个变量为因变量。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y = ax + b，其中a为斜率，b为截距，x为自变量，y为因变量。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线性回归方程定义及表达式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线性回归方程表达式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线性回归方程定义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通过最小化误差的平方和来寻找数据的最佳函数匹配的方法。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最小二乘法定义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首先计算自变量和因变量的均值，然后计算回归系数a和b，使得误差平方和最小。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最小二乘法求解步骤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具有无偏性、有效性和一致性等优良性质。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最小二乘法性质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最小二乘法求解原理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拟合优度评价指标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决定系数R^2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反映模型拟合优度的统计量，取值范围为[0,1]，越接近1说明模型拟合效果越好。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调整决定系数Adjusted R^2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考虑自变量个数对决定系数的影响，对模型复杂度进行惩罚，使得评价更加客观。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均方误差MSE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衡量模型预测值与真实值之间误差的一种指标，越小说明模型预测精度越高。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均方根误差RMSE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MSE的平方根，与MSE意义相同，但单位与因变量相同，更易于理解。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变量间相关关系实例分析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身高与体重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一般来说，身高较高的人体重也相对较重，因此身高与体重之间存在正相关关系。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学习时间与成绩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通常情况下，学习时间越长，成绩越好，因此学习时间与成绩之间存在正相关关系。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家庭收入与教育水平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一般来说，家庭收入较高的人受教育程度也相对较高，因此家庭收入与教育水平之间存在正相关关系。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正相关实例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失业率与经济增长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失业率上升通常意味着经济增长放缓或下降，因此失业率与经济增长之间存在负相关关系。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气温与空调销量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气温越高，人们使用空调的频率和时长也会增加，空调销量也会随之上升。因此气温与空调销量之间存在负相关关系。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吸烟与健康状况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吸烟会对人体健康造成损害，吸烟量越大，健康状况越差，因此吸烟与健康状况之间存在负相关关系。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负相关实例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股票价格受多种因素影响，如公司业绩、市场供求等，与天气状况无直接关系，因此股票价格与天气状况之间无明显相关关系。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股票价格与天气状况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饮食习惯主要影响人体健康和营养状况，而头发颜色主要受遗传因素影响，两者之间无明显相关关系。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饮食习惯与头发颜色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交通事故发生率受多种因素影响，如道路状况、驾驶员技能等，与月亮圆缺无直接关系，因此交通事故发生率与月亮圆缺之间无明显相关关系。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交通事故发生率与月亮圆缺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无明显相关实例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https://d.book118.com/605031132011011104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2024-09-13T17:01:15.184</cp:lastPrinted>
  <dcterms:created xsi:type="dcterms:W3CDTF">2024-09-13T09:01:15Z</dcterms:created>
  <dcterms:modified xsi:type="dcterms:W3CDTF">2024-09-13T09:01:17Z</dcterms:modified>
</cp:coreProperties>
</file>