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3A978-77BA-4104-A47D-55157398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489F0-DAB0-4373-BD70-A6EA1372C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7E7AE-B03C-449A-8387-A7A73BA84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3BAB0-F251-4A1D-91D6-904927D77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404D20-2D82-4A52-9A30-A75D878B0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D79BE4-19FA-4143-8B4D-A63E01605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08F49-131F-42A9-AAAB-B78CAA3BF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5740C-2236-424C-9804-7C382A929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3929D-93F7-473C-B13E-AA24A0F3A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871F0-3A29-403E-B91B-45456E39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C4208-D6BD-43DC-9796-D6C98D6D5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3212002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瘢痕挛缩畸形护理查房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瘢痕挛缩畸形概述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瘢痕挛缩畸形护理常规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瘢痕挛缩畸形并发症的预防与处理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瘢痕挛缩畸形患者的心理护理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瘢痕挛缩畸形患者的健康教育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瘢痕挛缩畸形概述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瘢痕挛缩畸形是指由于创伤、烧伤或其他皮肤损伤后，在愈合过程中形成的瘢痕组织，导致皮肤、肌肉、关节等组织的挛缩和畸形。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瘢痕挛缩畸形通常表现为皮肤紧绷、质地变硬、失去弹性，关节活动受限，肌肉萎缩等。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瘢痕挛缩畸形的形成与多种因素有关，包括创伤的严重程度、感染、异物残留、免疫反应等。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瘢痕组织的形成是由于成纤维细胞过度增生和胶原蛋白的合成增加，导致皮肤和组织的挛缩和畸形。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瘢痕挛缩畸形的临床表现因个体差异而异，常见的症状包括皮肤紧绷、关节活动受限、肌肉萎缩等。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根据患者的病史、临床表现和必要的辅助检查，如X光片、超声波等，可以确诊瘢痕挛缩畸形。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瘢痕挛缩畸形护理常规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保持皮肤清洁干燥，预防感染。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定期更换敷料，观察伤口愈合情况。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合理饮食，增强营养，提高免疫力。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保证充足的休息和睡眠，避免疲劳。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21" r="323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34" r="158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407" r="19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评估患者的疼痛程度，采取适当的止痛措施。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指导患者进行放松训练，缓解疼痛。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保持舒适的体位，避免压迫伤口。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及时处理疼痛相关的不良反应，如失眠、焦虑等。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鼓励患者进行日常生活活动，提高自理能力。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指导患者进行功能锻炼，促进关节活动度和肌肉力量的恢复。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定期评估康复效果，调整康复计划。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瘢痕挛缩畸形并发症的预防与处理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https://d.book118.com/605032120022011104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2024-09-13T18:17:05.313</cp:lastPrinted>
  <dcterms:created xsi:type="dcterms:W3CDTF">2024-09-13T10:17:05Z</dcterms:created>
  <dcterms:modified xsi:type="dcterms:W3CDTF">2024-09-13T10:17:07Z</dcterms:modified>
</cp:coreProperties>
</file>