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232EF-0AA9-4BB8-B66A-133D53E7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328FD-DEA1-4791-ABD7-14D51CDB1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26F1C-65BE-466B-AB4C-AC24BA1A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08B2A-C3A4-45A3-9625-D36E3B25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88809-AAE0-400B-8A62-BADE3149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9F325-7C0C-41D5-A6C4-DF496F11B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8D979-33DF-4D48-8CE6-84D0F5E60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9BFB5-CAB5-4A10-9C52-2B8D8103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92CEB-338C-4CE1-BF40-86B4A9D1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5D217-DDD6-42A7-9EA0-9CAF41F2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4611B-F453-4BF3-BF6A-E68BE6A9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2130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治疗阿尔兹海默病药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阿尔兹海默病概述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现有的治疗药物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新型治疗药物的研究进展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治疗效果与副作用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阿尔兹海默病概述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阿尔兹海默病（Alzheimer's disease，简称AD）是一种慢性、进行性神经退行性疾病，主要影响大脑的记忆和认知功能。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早期症状包括记忆力减退、思维混乱、判断力下降等，随着病情发展，可能出现语言障碍、失认、失行、生活自理能力丧失等症状。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345" r="10345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阿尔兹海默病的具体病因尚未完全明确，可能与遗传、环境因素、生活方式等有关。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病理特征包括大脑神经元死亡、β-淀粉样蛋白沉积、神经纤维缠结等，导致大脑神经网络功能紊乱。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阿尔兹海默病在65岁以上人群中的发病率约为5%，随着年龄增长，发病率逐渐升高。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性别、遗传、教育程度、生活方式等都可能影响阿尔兹海默病的发病风险。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阿尔兹海默病的流行病学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现有的治疗药物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通过抑制乙酰胆碱酯酶活性，增加乙酰胆碱含量，改善认知功能。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目前临床上常用的乙酰胆碱酯酶抑制剂包括多奈哌齐、卡巴拉汀和加兰他敏等。这些药物能够提高大脑中乙酰胆碱的浓度，从而改善阿尔兹海默病患者的认知功能。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乙酰胆碱酯酶抑制剂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6056" b="160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通过调节谷氨酸受体活性，减少神经元死亡和炎症反应，延缓病情进展。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谷氨酸受体拮抗剂是一类能够抑制谷氨酸过度兴奋神经元的药物，如美金刚和氯胺酮等。这些药物能够减轻神经元死亡和炎症反应，从而延缓阿尔兹海默病的进展。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谷氨酸受体拮抗剂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通过促进神经再生和修复，改善神经元功能，缓解病情。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神经营养因子类药物是一类能够促进神经生长和修复的药物，如脑源性神经营养因子和神经生长因子等。这些药物能够促进神经再生和修复，从而改善阿尔兹海默病患者的神经元功能。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神经营养因子类药物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包括抗炎药、抗氧化药、免疫调节药等，通过多种机制缓解病情。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其他类型药物包括非甾体抗炎药、抗氧化剂、免疫调节剂等。这些药物通过不同的作用机制来缓解阿尔兹海默病的病情，如减轻炎症反应、清除自由基和调节免疫系统等。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新型治疗药物的研究进展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https://d.book118.com/605032130030011041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2024-09-01T14:32:18.125</cp:lastPrinted>
  <dcterms:created xsi:type="dcterms:W3CDTF">2024-09-01T06:32:18Z</dcterms:created>
  <dcterms:modified xsi:type="dcterms:W3CDTF">2024-09-01T06:32:20Z</dcterms:modified>
</cp:coreProperties>
</file>