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A320C-D661-4E47-8A8F-752DE5652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B19A8-3610-43F9-923F-399C60DC3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06450-B9B9-4239-A83A-DB52765F1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40F084-7BF7-407C-9F5A-E419AB36E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7ABD43-62B0-4D2A-9313-41D214331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15AC18-D48A-43C6-BD07-0ECFAA097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983B39-09E6-4D7E-9DF6-47852E808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BD17F-64B9-40B8-A62E-8C9D381D1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EB16E-5F7E-48CC-A011-1FB351423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56846-0889-4979-90F0-4A17A225F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AF92A-FF93-457F-BF5E-21D2B6FA9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330112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大数据革命对金融与风险管理的影响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大数据在金融与风险管理中的应用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大数据对金融与风险管理的挑战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大数据在金融与风险管理中的前景和趋势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数字化时代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随着互联网、物联网、云计算等技术的快速发展，人类社会进入数字化时代，数据成为新的生产要素。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大数据技术的兴起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大数据技术能够处理海量、多样、快速变化的数据，为各行各业带来前所未有的机遇。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金融与风险管理的挑战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金融行业面临风险管理、投资决策、客户服务等多方面的挑战，需要借助大数据技术提升效率和准确性。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613" b="361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提升风险管理能力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优化投资决策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改善客户服务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推动业务创新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大数据革命对金融与风险管理的重要性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大数据技术可以帮助金融机构更全面地了解客户和市场，提高风险识别、评估和监控的能力。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大数据可以分析客户需求和行为，为金融机构提供个性化、智能化的服务，提升客户满意度和忠诚度。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基于大数据分析，金融机构能够更准确地把握市场趋势和投资机会，提高投资决策的科学性和有效性。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大数据技术有助于金融机构发现新的商业模式和业务机会，推动金融行业的创新和发展。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大数据在金融与风险管理中的应用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通过大数据技术整合内外部信贷数据，提供更全面、准确的客户画像，为信贷决策提供支持。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信贷数据整合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风险模型开发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实时监控与预警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利用大数据和机器学习技术，开发更精确的风险评估模型，实现自动化、智能化的信贷审批。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通过大数据监控客户的财务状况、行业趋势等，及时发现潜在风险，实现风险预警和快速响应。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信贷风险评估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运用大数据技术对市场数据进行实时采集、清洗和分析，为投资决策提供数据支持。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市场数据分析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通过大数据挖掘技术识别市场风险因子，如市场波动率、流动性风险等，为风险管理提供依据。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风险因子识别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利用大数据和统计建模技术，对市场风险进行量化和建模，实现风险的精确测量和管理。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风险量化与建模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流程优化与监控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运用大数据技术对业务流程进行实时监控和优化，降低操作风险。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风险事件预警与处置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通过大数据监控技术及时发现操作风险事件，实现快速预警和处置。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操作日志分析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通过大数据分析技术对操作日志进行深度挖掘，发现异常操作和潜在风险。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操作风险管理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合规监控与报告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利用大数据技术对合规风险进行实时监控和报告，确保企业合规经营。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合规数据整合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运用大数据技术整合内外部合规数据，为合规管理提供全面、准确的数据支持。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合规风险识别与评估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通过大数据分析和挖掘技术，识别合规风险并进行评估，为合规决策提供依据。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大数据对金融与风险管理的挑战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随着大数据在金融业的广泛应用，个人和企业敏感信息的存储和传输面临更高的泄露风险。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216" r="2121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208" r="21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大数据分析可能揭示个人隐私，如消费习惯、健康状况等，引发隐私保护问题。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隐私侵犯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为确保数据安全，金融机构需采用先进的安全防护技术，如加密、防火墙等。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https://d.book118.com/605033011204011044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2024-09-07T00:20:50.930</cp:lastPrinted>
  <dcterms:created xsi:type="dcterms:W3CDTF">2024-09-06T16:20:50Z</dcterms:created>
  <dcterms:modified xsi:type="dcterms:W3CDTF">2024-09-06T16:20:53Z</dcterms:modified>
</cp:coreProperties>
</file>