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E292D-1AD4-460F-B7CE-32335E15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79C3B-281F-43D5-9B8B-478A59D3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5FE83-C13D-41F3-9505-C6DA70DF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9A33E-48FF-4899-9143-2A596903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DDD1D-072C-4BB6-88F6-BB98DDC1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68472-D99A-4050-B487-42C8DA31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6E5EC-E236-4493-976E-0DC97B9A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98D12-8ED8-4C24-A2A3-D1A70CBD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FECB6-F121-4E56-A4BD-E5EAFC07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DEE86-5E6A-4C5E-ADE0-715C0C44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651B-5866-4A0B-9244-BA004363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31" Type="http://schemas.openxmlformats.org/officeDocument/2006/relationships/tags" Target="../tags/tag196.xml" /><Relationship Id="rId32" Type="http://schemas.openxmlformats.org/officeDocument/2006/relationships/tags" Target="../tags/tag197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420131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胃肠土拉菌病的护理查房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健康教育及随访计划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患者病情介绍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胃肠土拉菌病相关知识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护理评估与措施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患者病情介绍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姓名：张三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性别：男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职业：厨师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年龄：35岁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病史：无重大疾病史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症状：腹痛、腹泻、发热、恶心、呕吐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病史及诊断过程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诊断过程：实验室检查、影像学检查、病理学检查等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发病时间、症状、持续时间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诊断结果：胃肠土拉菌病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既往病史、家族史、过敏史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治疗方案：抗生素治疗、支持治疗、对症治疗等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临床表现及症状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发热：体温升高，可达39℃以上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腹痛：腹部疼痛，可伴有恶心、呕吐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腹泻：大便次数增多，呈水样或血便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脱水：皮肤干燥、口渴、尿量减少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休克：血压下降、脉搏加快、意识模糊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肝脾肿大：腹部触诊可发现肝脾肿大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胃肠土拉菌病相关知识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疾病定义与流行病学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传播途径主要是通过食物、水等途径传播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胃肠土拉菌病是一种由土拉菌引起的肠道传染病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主要症状包括腹泻、腹痛、呕吐等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流行地区主要集中在发展中国家，尤其是非洲和亚洲地区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发病机制与病理生理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病原体：胃肠土拉菌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传播途径：食物、水源、接触等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感染症状：腹泻、腹痛、发热等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病理生理：肠道黏膜损伤、炎症反应、电解质紊乱等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治疗方法：抗生素治疗、支持治疗等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预防措施：注意饮食卫生、避免生食等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临床表现：发热、腹痛、腹泻、恶心、呕吐等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诊断标准：血常规、粪便常规、血清学检查等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治疗原则与预后评估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治疗原则：早期诊断，及时治疗，避免并发症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药物治疗：抗生素，如青霉素、头孢菌素等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预后评估：病情严重程度，治疗效果，并发症发生率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预后：多数患者预后良好，少数患者可能出现并发症，如肠穿孔、败血症等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护理评估与措施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https://d.book118.com/605042013122011042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9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胃肠土拉菌病的护理查房</vt:lpstr>
      <vt:lpstr>目录</vt:lpstr>
      <vt:lpstr>患者病情介绍</vt:lpstr>
      <vt:lpstr>患者基本信息</vt:lpstr>
      <vt:lpstr>病史及诊断过程</vt:lpstr>
      <vt:lpstr>临床表现及症状</vt:lpstr>
      <vt:lpstr>胃肠土拉菌病相关知识</vt:lpstr>
      <vt:lpstr>疾病定义与流行病学</vt:lpstr>
      <vt:lpstr>发病机制与病理生理</vt:lpstr>
      <vt:lpstr>临床表现与诊断标准</vt:lpstr>
      <vt:lpstr>治疗原则与预后评估</vt:lpstr>
      <vt:lpstr>护理评估与措施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2024-09-03T11:39:55.494</cp:lastPrinted>
  <dcterms:created xsi:type="dcterms:W3CDTF">2024-09-03T03:39:55Z</dcterms:created>
  <dcterms:modified xsi:type="dcterms:W3CDTF">2024-09-03T03:39:58Z</dcterms:modified>
</cp:coreProperties>
</file>