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40A4B-3BD8-4F05-8C24-546F0932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39B3B-B200-4EE1-A4D9-B475D145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2F063-BFD9-4DF4-B76B-38B193C6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30D48-992B-4778-93A7-9CB717E9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29D60-3369-4070-8181-21A44A800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84BAD3-BB30-4D99-9EAE-F2E8E8073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74211-F77E-4186-8D97-9537A4CE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691EE-2811-4832-9938-EC6429070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D4C8A-AAD3-43FF-91DB-BA1FF248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1082B-81C5-41E4-86A6-62E14F94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0886D-70FD-4F37-A8F2-2C6D2E52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43232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功能结构的热分析与设计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功能结构热分析的基本原理
 功能结构热分析方法简述
 功能结构热分析的主要步骤
 功能结构热分析中常用的评价指标
 功能结构热分析中常见的问题及解决方案
 功能结构热分析在工程设计中的应用
 功能结构热分析在产品设计中的应用
 功能结构热分析在系统设计中的应用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功能结构的热分析与设计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功能结构热分析的基本原理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功能结构热分析方法概述：文章首先概述了功能结构热分析方法的产生背景和发展历史。</a:t>
            </a:r>
          </a:p>
          <a:p>
            <a:r>
              <a:t>2. 功能结构热分析目标与意义：其次，文章指出了功能结构热分析的主要目标和意义，包括减少结构热变形、提高结构热稳定性和可靠性等。</a:t>
            </a:r>
          </a:p>
          <a:p>
            <a:r>
              <a:t>3. 功能结构热分析原则与过程：最后，文章从热响应、热变形和温度梯度三个方面概述了功能结构热分析的基本原则。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传热基础知识：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基本概念：传热是指热量从高温区域向低温区域传递的过程。文章从分子尺度和宏观尺度两个方面介绍了传热的基本概念，包括热量、温度、热通量和热流密度等。</a:t>
            </a:r>
          </a:p>
          <a:p>
            <a:r>
              <a:t>2. 传热方式：传热方式包括热传导、热对流和热辐射三种。文章分别介绍了这三种传热方式的基本原理、热流密度计算公式和影响因素。</a:t>
            </a:r>
          </a:p>
          <a:p>
            <a:r>
              <a:t>3. 热分析软件简介：文章介绍了常用的热分析软件，如ANSYS、COMSOL和Abaqus等，并简单介绍了这些软件的功能和应用。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功能结构热分析的基本原理：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热变形分析：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热变形基本原理：热变形是指物体在温度变化的影响下产生的变形。文章从热应变和热膨胀两个方面介绍了热变形的基本原理。</a:t>
            </a:r>
          </a:p>
          <a:p>
            <a:r>
              <a:t>2. 热变形分析方法：热变形分析方法包括解析法、有限元法和实验法。文章介绍了这三种方法的基本原理和应用。</a:t>
            </a:r>
          </a:p>
          <a:p>
            <a:r>
              <a:t>3. 热变形影响因素：热变形的影响因素包括材料热膨胀系数、温度梯度、结构形状和尺寸等。文章分别介绍了这些因素对热变形的影响。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温度梯度分析：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温度梯度基本原理：温度梯度是指温度随位置的变化率。文章从一维、二维和三维三个方面介绍了温度梯度的基本原理。</a:t>
            </a:r>
          </a:p>
          <a:p>
            <a:r>
              <a:t>2. 温度梯度分析方法：温度梯度分析方法包括解析法、有限元法和实验法。文章介绍了这三种方法的基本原理和应用。</a:t>
            </a:r>
          </a:p>
          <a:p>
            <a:r>
              <a:t>3. 温度梯度影响因素：温度梯度的影响因素包括热源位置、热流密度、材料导热系数和结构形状等。文章分别介绍了这些因素对温度梯度的影响。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功能结构优化设计：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功能结构优化设计基本原理：功能结构优化设计是指在满足结构功能要求的前提下，通过优化结构形状、尺寸和材料等参数，使结构热变形最小化、结构热稳定性最大化。</a:t>
            </a:r>
          </a:p>
          <a:p>
            <a:r>
              <a:t>2. 功能结构优化设计方法：功能结构优化设计方法包括拓扑优化、尺寸优化和参数优化等。文章介绍了这三种方法的基本原理和应用。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功能结构热分析方法简述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功能结构的热分析与设计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功能结构热分析方法简述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功能结构热分析方法简述：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功能结构热分析方法的基本原理是将功能结构转化为热模型，并通过热模型来分析功能结构的热性能。</a:t>
            </a:r>
          </a:p>
          <a:p>
            <a:r>
              <a:t>2. 功能结构热分析方法的步骤包括：功能分解、热建模、热分析和结果评估。</a:t>
            </a:r>
          </a:p>
          <a:p>
            <a:r>
              <a:t>3. 功能分解是对功能结构进行分解，以识别出各个功能单元及其相互关系。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关键技术与应用研究：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功能结构热分析方法的关键技术包括：热建模技术、热分析技术和结果评估技术。</a:t>
            </a:r>
          </a:p>
          <a:p>
            <a:r>
              <a:t>2. 功能结构热分析方法的应用领域包括：电子设备、机械设备、航空航天设备和汽车等。</a:t>
            </a:r>
          </a:p>
          <a:p>
            <a:r>
              <a:t>3. 功能结构热分析方法在这些领域得到了广泛的应用，并取得了良好的效果。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功能结构热分析方法简述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发展趋势与前沿技术：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功能结构热分析方法的发展趋势是向自动化、智能化和集成化方向发展。</a:t>
            </a:r>
          </a:p>
          <a:p>
            <a:r>
              <a:t>2. 功能结构热分析方法的前沿技术包括：人工智能技术、大数据技术和云计算技术等。</a:t>
            </a:r>
          </a:p>
          <a:p>
            <a:r>
              <a:t>3. 这些技术的应用将使功能结构热分析方法更加强大和高效。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应用案例：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功能结构热分析方法在电子设备中的应用案例：通过对电子设备的功能结构进行热分析，可以优化电子设备的散热设计，提高电子设备的可靠性。</a:t>
            </a:r>
          </a:p>
          <a:p>
            <a:r>
              <a:t>2. 功能结构热分析方法在机械设备中的应用案例：通过对机械设备的功能结构进行热分析，可以优化机械设备的冷却系统设计，提高机械设备的生产效率。</a:t>
            </a:r>
          </a:p>
          <a:p>
            <a:r>
              <a:t>3. 功能结构热分析方法在航空航天设备中的应用案例：通过对航空航天设备的功能结构进行热分析，可以优化航空航天设备的热防护系统设计，提高航空航天设备的安全性。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功能结构热分析方法简述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功能结构热分析方法是一种有效的分析功能结构热性能的方法。</a:t>
            </a:r>
          </a:p>
          <a:p>
            <a:r>
              <a:t>2. 功能结构热分析方法在电子设备、机械设备、航空航天设备和汽车等领域得到了广泛的应用。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结论：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功能结构热分析的主要步骤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功能结构的热分析与设计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功能结构热分析的主要步骤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建立功能结构模型：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识别功能结构中的关键组件和子系统，并建立它们的相互连接关系，形成一个完整的模型。</a:t>
            </a:r>
          </a:p>
          <a:p>
            <a:r>
              <a:t>2. 明确每个组件和子系统的工作原理和功能要求，以及它们之间的相互作用方式。</a:t>
            </a:r>
          </a:p>
          <a:p>
            <a:r>
              <a:t>3. 确定模型中关键的热流路径和热源，并分析它们的分布和相互关系。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建模和热分析：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选择合适的建模工具和方法，例如有限元分析（FEA）、计算流体动力学（CFD）或其他专门的热分析软件。</a:t>
            </a:r>
          </a:p>
          <a:p>
            <a:r>
              <a:t>2. 将功能结构模型输入建模工具，并添加适当的边界条件和激励条件，如热流、温度或机械载荷。</a:t>
            </a:r>
          </a:p>
          <a:p>
            <a:r>
              <a:t>3. 运行建模工具进行热分析，并收集温度、热流和应力等关键数据。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功能结构热分析的主要步骤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分析和评估：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分析和评估热分析结果，以确定功能结构中关键组件和子系统的温度分布、热流和应力情况。</a:t>
            </a:r>
          </a:p>
          <a:p>
            <a:r>
              <a:t>2. 评估功能结构是否满足设计要求，并识别潜在的热问题和故障模式。</a:t>
            </a:r>
          </a:p>
          <a:p>
            <a:r>
              <a:t>3. 确定需要进行改进或优化的组件或子系统，以提高功能结构的整体性能和可靠性。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设计优化：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基于热分析结果，进行功能结构的设计优化，以提高其热性能和可靠性。</a:t>
            </a:r>
          </a:p>
          <a:p>
            <a:r>
              <a:t>2. 优化关键组件和子系统的几何形状、材料和结构，以降低温度、热流和应力水平。</a:t>
            </a:r>
          </a:p>
          <a:p>
            <a:r>
              <a:t>3. 优化冷却系统的配置和参数，以提高散热效率并降低温度。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功能结构热分析的主要步骤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验证和测试：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通过实验测试来验证热分析结果和设计优化方案的有效性。</a:t>
            </a:r>
          </a:p>
          <a:p>
            <a:r>
              <a:t>2. 在实际工作条件下对功能结构进行热测试，并收集温度、热流和应力数据。</a:t>
            </a:r>
          </a:p>
          <a:p>
            <a:r>
              <a:t>3. 将测试结果与热分析结果进行比较，并评估设计优化方案是否有效地解决了热问题。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趋势和前沿：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介绍功能结构热分析领域的发展趋势和前沿技术，如多物理场仿真、机器学习和人工智能在热分析中的应用。</a:t>
            </a:r>
          </a:p>
          <a:p>
            <a:r>
              <a:t>2. 讨论功能结构热分析在各种行业和应用中的最新进展和案例，例如航空航天、电子、能源和汽车等。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功能结构热分析中常用的评价指标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功能结构的热分析与设计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功能结构热分析中常用的评价指标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热负荷指标是指在单位时间内流经功能结构表面的热量总量，通常用单位面积的热流量或单位面积的功率来表示。</a:t>
            </a:r>
          </a:p>
          <a:p>
            <a:r>
              <a:t>2. 热负荷指标是评价功能结构热性能的一个重要指标，它直接影响到功能结构的温度分布、热变形以及热应力等。</a:t>
            </a:r>
          </a:p>
          <a:p>
            <a:r>
              <a:t>3. 降低热负荷指标可以有效降低功能结构的运行温度，减少热变形和热应力，提高功能结构的使用寿命。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热耗散指标：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热耗散指标是指功能结构在单位时间内向环境散发的热量总量，通常用单位面积的热通量或单位面积的散热功率来表示。</a:t>
            </a:r>
          </a:p>
          <a:p>
            <a:r>
              <a:t>2. 热耗散指标是评价功能结构热性能的另一个重要指标，它直接影响到功能结构的温度分布和热稳定性。</a:t>
            </a:r>
          </a:p>
          <a:p>
            <a:r>
              <a:t>3. 提高热耗散指标可以有效提高功能结构的散热能力，降低功能结构的运行温度，从而提高功能结构的可靠性和使用寿命。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热负荷指标：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功能结构热分析中常用的评价指标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热导率指标：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热导率指标是指材料导热能力的度量，表示材料单位截面积、单位时间内通过的热量。</a:t>
            </a:r>
          </a:p>
          <a:p>
            <a:r>
              <a:t>2. 热导率指标是评价功能结构导热性能的一个重要指标，它直接影响到功能结构的热传导效率和热分布均匀性。</a:t>
            </a:r>
          </a:p>
          <a:p>
            <a:r>
              <a:t>3. 提高热导率指标可以有效提高功能结构的导热能力，减少热积累，降低功能结构的运行温度，从而提高功能结构的可靠性和使用寿命。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比热容指标：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比热容指标是指材料单位质量吸收或释放单位温度所需的热量。</a:t>
            </a:r>
          </a:p>
          <a:p>
            <a:r>
              <a:t>2. 比热容指标是评价功能结构储热能力的一个重要指标，它直接影响到功能结构的温度稳定性和热冲击承受能力。</a:t>
            </a:r>
          </a:p>
          <a:p>
            <a:r>
              <a:t>3. 提高比热容指标可以有效提高功能结构的储热能力，降低功能结构的温升速率，减少热冲击对功能结构的损伤，从而提高功能结构的可靠性和使用寿命。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https://d.book118.com/605043232000011110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功能结构热分析的基本原理</vt:lpstr>
      <vt:lpstr> 功能结构热分析的基本原理</vt:lpstr>
      <vt:lpstr> 功能结构热分析的基本原理</vt:lpstr>
      <vt:lpstr> 功能结构热分析的基本原理</vt:lpstr>
      <vt:lpstr> 功能结构热分析方法简述</vt:lpstr>
      <vt:lpstr> 功能结构热分析方法简述</vt:lpstr>
      <vt:lpstr> 功能结构热分析方法简述</vt:lpstr>
      <vt:lpstr> 功能结构热分析方法简述</vt:lpstr>
      <vt:lpstr> 功能结构热分析的主要步骤</vt:lpstr>
      <vt:lpstr> 功能结构热分析的主要步骤</vt:lpstr>
      <vt:lpstr> 功能结构热分析的主要步骤</vt:lpstr>
      <vt:lpstr> 功能结构热分析的主要步骤</vt:lpstr>
      <vt:lpstr> 功能结构热分析中常用的评价指标</vt:lpstr>
      <vt:lpstr> 功能结构热分析中常用的评价指标</vt:lpstr>
      <vt:lpstr> 功能结构热分析中常用的评价指标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2024-09-15T00:29:23.983</cp:lastPrinted>
  <dcterms:created xsi:type="dcterms:W3CDTF">2024-09-14T16:29:24Z</dcterms:created>
  <dcterms:modified xsi:type="dcterms:W3CDTF">2024-09-14T16:29:26Z</dcterms:modified>
</cp:coreProperties>
</file>