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B5A9D-6142-4BE9-8EB4-B46828BC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ACE52-64E2-4784-865D-F66D791F1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0AC80-7E41-4CD7-8E61-EAC8612E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960C3-CE7E-4D57-BD18-10D22542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09FC1-2E01-400C-93FB-135F75A40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FD015-E8CF-43FB-BC1B-FADCD508B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E90794-5E40-4166-BE99-6BC16F808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4BDFC-747B-490C-A713-C5C142F81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D2758-A871-4E24-B001-F75BAD42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24D8B-1C81-41A7-A6F4-C21951728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9A19A-C819-4E56-9E65-C404F7AEA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4403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心理咨询中的接纳与支持技巧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接纳与支持在心理咨询中的重要性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接纳技巧在心理咨询中的应用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支持技巧在心理咨询中的应用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接纳与支持技巧的实践方法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接纳与支持技巧在特定人群中的应用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心理咨询师自我照顾与成长在接纳与支持中的应用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接纳与支持在心理咨询中的重要性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建立良好咨询关系的基础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营造安全氛围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通过接纳和支持，咨询师能够向来访者传递关心和理解，从而营造一个安全、信任的氛围。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促进情感连接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接纳和支持有助于咨询师与来访者之间建立情感连接，使来访者感到被理解和被关注。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增强来访者自尊和自信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当来访者感到被接纳和支持时，他们的自尊和自信会得到提升，从而更愿意开放自己并寻求帮助。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通过接纳和支持，咨询师能够鼓励来访者自由表达自己的想法和感受，进而促进自我认知。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促进自我接纳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当来访者感到被理解和支持时，他们更容易激发内在的动力去探索和解决自己的问题。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咨询师的接纳和支持可以帮助来访者学会自我接纳，从而更好地面对自己的优点和不足。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促进来访者自我探索与成长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当来访者感到被接纳和支持时，他们更容易与咨询师建立信任关系，从而更快地进入咨询状态并取得进展。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提高咨询效率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接纳和支持有助于来访者更深入地探索自己的内心世界，从而增强咨询的深度。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增强咨询深度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来访者在感受到咨询师的接纳和支持后，更容易对咨询过程和结果感到满意。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提升咨询效果与满意度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接纳技巧在心理咨询中的应用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传递温暖和关怀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通过非言语行为，如微笑、点头、目光接触等，传递出对来访者的温暖和关怀，营造安全、支持的氛围。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给予无条件的关注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无论来访者的言语、行为或情绪如何，咨询师都应给予无条件的积极关注，让来访者感到被重视和理解。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积极关注可以激发来访者的自我表达欲望，促进他们更深入地探索自己的内心世界。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无条件积极关注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共情理解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设身处地地从来访者的角度理解他们的感受和需求，通过反馈和澄清确保准确理解来访者的内心世界。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表达支持和理解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通过言语和非言语行为表达对来访者的支持和理解，让他们感到被接纳和认可。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倾听来访者的故事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认真倾听来访者的叙述，不打断、不评价，给予足够的时间和空间让他们表达自己的经历和感受。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倾听与共情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鼓励自我探索和发展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鼓励来访者自我探索和发展，尊重他们的成长节奏和方式，提供必要的支持和引导。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尊重价值观和生活方式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尊重来访者的价值观、生活方式和选择，不将自己的价值观强加给他们。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接纳不同情绪和表达方式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接纳来访者的各种情绪和表达方式，包括愤怒、悲伤、焦虑等，不加以评判或压制。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尊重个体差异与独特性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支持技巧在心理咨询中的应用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肯定来访者的努力和进步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在心理咨询过程中，对来访者的积极表现和努力给予及时的肯定和鼓励，以增强其自信心和积极性。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鼓励表达情感和想法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鼓励来访者自由表达内心的情感和想法，倾听其独特经历和感受，有助于建立信任和深化咨询关系。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61" r="211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给予肯定和鼓励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42" r="2934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从来访者的角度出发，理解其情感和经历，表达共情和关怀，让来访者感受到被理解和支持。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共情理解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在来访者遇到困难或挫折时，给予安慰和鼓励，帮助其缓解负面情绪，激发内在力量。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安慰和鼓励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提供情感支持与安慰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https://d.book118.com/605044034104011041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2024-09-01T19:25:00.903</cp:lastPrinted>
  <dcterms:created xsi:type="dcterms:W3CDTF">2024-09-01T11:25:00Z</dcterms:created>
  <dcterms:modified xsi:type="dcterms:W3CDTF">2024-09-01T11:25:03Z</dcterms:modified>
</cp:coreProperties>
</file>