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E3474-AAA2-427A-AFA2-D63983C1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B4A4B-F8D3-4B87-9AD0-289175A26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D0556-AEA2-4834-ABDC-C28C327E2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6354E-A5EC-4050-A75A-A98CF336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4E782-40CC-4B10-9AAD-8FAAB6803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D5BD5B-2975-4E08-8F37-537FFF549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4BB73-7267-4A50-9DB5-7FAE4DAAF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F6C8E-728E-4B12-B586-829014D4B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D43B1-7850-40CC-A26F-8FA6D2DD6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64808-C335-4209-8525-721A8B6D8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E1D54-98CD-4DD0-8687-A454DC22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003023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仓储物流部门的品质管理与改进方案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品质管理理念导入与培训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仓储环节品质管控措施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物流环节品质提升策略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信息化技术在品质管理中应用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部门规模与人员结构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仓储物流部门拥有多个仓库和配送中心，覆盖广泛的地理区域，员工数量众多。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部门人员包括仓库管理员、叉车司机、装卸工、配送员等不同岗位，人员技能水平和工作经验各异。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部门拥有现代化的仓库，包括高层货架、冷藏库、危险品库等不同类型，以满足不同商品的存储需求。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部门配备了先进的物流设备，如叉车、堆高机、输送带、电子标签系统等，以提高仓储作业效率。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仓储设施与设备概况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部门采用标准化的物流运作流程，包括收货、存储、拣货、打包、发货等环节，确保物流作业的准确性和时效性。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仓储物流部门的运作具有高度的动态性和复杂性，需要应对多种商品、多个客户、不同运输方式等挑战。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物流运作流程及特点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物流运作特点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物流运作流程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59" b="2335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仓储空间利用率不高，导致仓储成本较高。原因分析：货物存储规划不合理，缺乏科学的仓储管理策略。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物流作业效率较低，影响客户满意度。原因分析：物流设备老化、维护不足，员工操作技能水平参差不齐。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物流信息不透明，难以实时掌握物流状态。原因分析：缺乏高效的物流信息系统支持，信息传递不畅。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品质管理理念导入与培训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品质管理重要性认识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品质管理是提升仓储物流效率的关键，能够减少错误、浪费和不必要的成本。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通过品质管理，可以确保客户收到的产品和服务符合预期，从而增强客户满意度。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良好的品质管理水平是企业形象和信誉的重要体现，有助于提升企业在行业中的竞争力。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提升仓储物流效率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引入国际先进标准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定制化培训课程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先进品质管理理念学习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针对仓储物流部门的实际需求和特点，设计和实施定制化的品质管理培训课程。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通过案例分析和经验分享，让员工了解品质管理在实际工作中的应用和效果。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借鉴和学习国际先进的品质管理理念和方法，如六西格玛管理、精益物流等。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确保仓储物流部门的所有员工都接受品质管理培训，提升整体素质和技能水平。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针对不同岗位和职责，提供针对性的技能提升培训，如叉车操作、仓储管理系统使用等。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建立自主学习机制，鼓励员工在工作之余自主学习品质管理相关知识和技能。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建立激励与奖励机制，对在品质管理方面表现优秀的员工给予表彰和奖励。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倡导持续改进理念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在仓储物流部门内部倡导持续改进的理念，鼓励员工积极提出改进意见和建议。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定期对品质管理工作进行评估和反馈，及时发现问题并采取改进措施。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建立持续改进文化氛围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仓储环节品质管控措施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优化入库流程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简化入库手续，提高入库效率，同时加强入库信息的记录和管理，确保信息准确无误。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引入先进验收技术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如RFID技术、条码扫描等，提高验收的准确性和效率，减少人为错误。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制定严格的入库验收标准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包括外观、数量、质量、规格、型号等方面的要求，确保入库物品符合采购要求。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入库验收标准及流程优化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加强库存监控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定期对库存物品进行盘点和检查，及时发现并处理过期、损坏或丢失等问题，确保库存物品的安全和完整。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引入智能仓储管理系统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利用物联网、大数据等技术手段，实现库存信息的实时监控和智能管理，提高库存管理效率。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设定合理的库存保管条件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根据物品特性分类储存，设定适宜的温湿度、光照等保管条件，确保物品在库存期间不发生损坏或变质。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库存保管条件设置与监控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完善出库复核制度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建立严格的出库复核流程，对出库物品进行逐一核对，确保出库物品与发货单信息一致。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加强出库人员培训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提高出库人员的责任意识和操作技能，减少出库错误的发生。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引入出库复核技术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如条码扫描、RFID等，提高出库复核的准确性和效率，防止错发、漏发等问题。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出库复核制度完善与执行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https://d.book118.com/605100302332011110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2024-09-16T10:39:11.924</cp:lastPrinted>
  <dcterms:created xsi:type="dcterms:W3CDTF">2024-09-16T02:39:11Z</dcterms:created>
  <dcterms:modified xsi:type="dcterms:W3CDTF">2024-09-16T02:39:13Z</dcterms:modified>
</cp:coreProperties>
</file>