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C0694-DB63-4C81-AB6F-9711E7A7D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A17ED-9764-49F9-8B01-39FB967AE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2735A-3B83-4B6B-8E4D-E800CF2AF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EF2295-BF71-4A69-AE2B-09474B405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76DEC4-7D07-4BBE-88A1-B112EC98C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8F190-3C1D-4528-9F22-90DEE3E08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7B8C66-AA52-4DE9-B771-84167C943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C4378B-9A9E-483E-97DA-BDC0AA17A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661C3-E9E0-46EF-9A18-336576A6F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115B0-2EB9-4902-A209-3BDFB06A4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3E9A5-904C-4D95-ADF4-494332F97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10303330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营销环境分析案例企业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营销环境分析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案例企业营销策略分析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案例企业营销环境变化趋势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案例企业营销策略调整建议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"/>
            <a:ext cx="6710363" cy="684053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354794" y="1266825"/>
            <a:ext cx="333375" cy="3333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02344" y="2579656"/>
            <a:ext cx="333375" cy="3333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480018" y="3830669"/>
            <a:ext cx="333375" cy="3333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711607" y="5068919"/>
            <a:ext cx="333375" cy="33337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4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企业简介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39110" y="1519335"/>
            <a:ext cx="3718897" cy="190966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8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企业名称：华为技术有限公司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710363" y="1236519"/>
            <a:ext cx="5449408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成立时间：1987年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253493" y="2549350"/>
            <a:ext cx="5449408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总部地点：中国深圳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918277" y="3839345"/>
            <a:ext cx="5449408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经营范围：通信设备、智能手机、电脑、消费电子等领域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80227" y="5038613"/>
            <a:ext cx="5449408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员工数量：全球员工数量超过20万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1987-1993年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华为创立初期，主要从事电信设备的生产和销售。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2001-2010年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华为在海外市场的业务迅速扩张，成为全球领先的通信设备供应商。同时，华为开始进军智能手机、电脑等领域。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2011至今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华为持续加大研发投入，推出了一系列具有影响力的产品和技术，如5G、鸿蒙操作系统等。同时，华为在全球市场的份额不断扩大，成为全球领先的科技企业之一。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1994-2000年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华为开始进军海外市场，推出了一系列具有影响力的产品，如交换机、路由器等。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企业历史与发展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营销环境分析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宏观环境分析</a:t>
            </a:r>
          </a:p>
        </p:txBody>
      </p:sp>
      <p:sp>
        <p:nvSpPr>
          <p:cNvPr id="23" name="Freeform 23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sp>
        <p:nvSpPr>
          <p:cNvPr id="43" name="TextBox 43"/>
          <p:cNvSpPr txBox="1"/>
          <p:nvPr/>
        </p:nvSpPr>
        <p:spPr>
          <a:xfrm>
            <a:off x="653186" y="1428545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政治环境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85016" y="1781107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评估国家政策、法律法规对企业营销活动的影响。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53186" y="3877672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技术环境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85016" y="4230233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关注新兴科技的发展和应用，评估其对行业和企业的潜在影响。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276691" y="1360283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508521" y="1712845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分析宏观经济指标，如GDP、通货膨胀率、就业率等，评估经济形势对企业营销策略的影响。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276691" y="3809410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社会文化环境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508521" y="4161971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研究社会文化因素，如人口结构、教育水平、价值观念等，了解消费者需求和行为特点。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954369" y="2085975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11194" y="2400300"/>
            <a:ext cx="2500313" cy="58578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332131" y="4551331"/>
            <a:ext cx="333375" cy="333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688419" y="1750981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2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915400" y="4337018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3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行业环境分析</a:t>
            </a:r>
          </a:p>
        </p:txBody>
      </p:sp>
      <p:sp>
        <p:nvSpPr>
          <p:cNvPr id="29" name="Freeform 29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358979" y="1463569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8456" y="1876743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研究行业未来的发展方向和趋势，预测市场变化。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248775" y="1020657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328252" y="1433831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分析行业内竞争对手的数量、规模、市场份额和竞争策略，评估企业竞争优势和劣势。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328252" y="3735303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行业法规与政策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407729" y="4148477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了解行业相关的法律法规和政策，评估其对企业的合规要求和机会。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94339" y="4238625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供应链分析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73817" y="4651799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分析供应商、渠道商和零售商等上下游企业的状况，评估其对企业的战略价值。</a:t>
            </a:r>
          </a:p>
        </p:txBody>
      </p:sp>
      <p:sp>
        <p:nvSpPr>
          <p:cNvPr id="38" name="Freeform 38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案例企业营销策略分析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明确产品的目标市场和消费者群体，根据市场需求和竞争情况，确定产品的独特卖点和竞争优势。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不断研发和推出新产品，以满足消费者不断变化的需求，提高产品的市场占有率和竞争力。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确保产品的高品质和可靠性，建立品牌信誉和消费者信任。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根据产品的成本和市场需求，制定合理的价格策略，以确保盈利和市场份额。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根据竞争对手的价格策略和市场行情，灵活调整价格，以提高竞争优势和市场份额。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根据产品的独特价值和消费者需求，制定合理的价格策略，以提高消费者满意度和忠诚度。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https://d.book118.com/605103033301011110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2024-09-16T04:24:16.325</cp:lastPrinted>
  <dcterms:created xsi:type="dcterms:W3CDTF">2024-09-15T20:24:16Z</dcterms:created>
  <dcterms:modified xsi:type="dcterms:W3CDTF">2024-09-15T20:24:18Z</dcterms:modified>
</cp:coreProperties>
</file>