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88C43-D722-4630-AFCF-79BE78E50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0177F-8524-443A-BC39-65B917521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60CFE-C5A7-4EED-8DC3-3C658665A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B2F56A-9000-4FDF-AF56-EC9BAAF51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BFA90E-A0B3-41C7-871E-5939DA4FB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93D433-EA14-4344-9701-2FDB86803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E4FCB4-F4C6-4F27-A9AE-CAB95C697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14C73-67BF-4A9E-952C-42FE063C4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43ACF-43C1-45E5-92F8-125D6D0BE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34DE5-7F02-4473-880D-230249F8C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8F2DF-6FCA-4F56-B4C1-8DCF6A0AC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1040123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接触网故障抢修要求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抢修前准备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抢修实施过程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抢修后检查与验收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抢修过程中的注意事项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抢修前准备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故障类型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明确故障的性质和类型，如断线、接地、短路等。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故障地点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确定故障发生的具体位置，包括线路名称、杆塔号、相别等。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故障时间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记录故障发生的时间，以便分析故障原因和制定抢修方案。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了解故障情况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根据故障类型准备相应的抢修工具，如断线钳、接地线、绝缘子等。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抢修工具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抢修材料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安全防护用品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准备必要的抢修材料，如导线、绝缘皮、紧固件等。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确保抢修人员配备齐全的安全防护用品，如安全帽、安全带、绝缘手套等。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准备抢修工具与材料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17" r="14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通讯联络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确保抢修人员之间以及与调度中心之间的通讯畅通，以便及时沟通情况和协调行动。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抢修人员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组织具备相应技能和经验的抢修人员，明确各自的任务和职责。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抢修车辆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安排适当的抢修车辆，确保能够迅速到达故障现场并携带必要的工具和材料。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安排抢修人员与车辆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现场勘查与定位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现场确认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到达现场后，抢修人员需与现场负责人沟通，确认故障具体位置。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在确认故障位置的过程中，抢修人员应注意自身安全，遵守安全规定。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迅速响应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在接到故障通知后，抢修人员应立即出发前往故障现场。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7006" b="17006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到达现场并确认故障位置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根据现场情况，抢修人员需对故障原因进行初步分析，为后续抢修提供参考。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将分析结果详细记录，并及时向上级汇报。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影响评估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分析故障对接触网系统的影响范围，包括受影响的区段、设备等。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分析故障原因及影响范围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根据故障原因和影响范围，制定切实可行的抢修方案。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根据抢修方案，合理调配人力、物力等资源，确保抢修工作顺利进行。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对抢修工作进行合理的时间安排，以尽快恢复接触网的正常运行。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制定抢修方案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抢修实施过程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在停电设备上设置明显的安全警示标志，并采取相应的安全防护措施，如装设接地线、悬挂标识牌等。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人员安全培训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参与抢修的人员必须接受安全培训，了解停电作业的安全规定和操作规程，确保在抢修过程中能够正确应对各种情况。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停电范围确认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在抢修前，必须明确停电的范围，确保所有相关设备均已停电，防止触电事故的发生。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停电作业安全措施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设备拆解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按照规定的程序和方法，对故障设备进行拆解，注意保存好拆解下来的零部件，以便后续分析和处理。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新设备准备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根据故障设备的型号和规格，准备好相应的新设备或备品备件，确保新设备的性能和质量符合要求。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设备更换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将新设备按照规定的程序和方法安装到故障设备上，注意接线正确、紧固可靠，并进行必要的调试和测试。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设备拆解与更换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https://d.book118.com/605104012301011101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2024-09-10T09:16:35.269</cp:lastPrinted>
  <dcterms:created xsi:type="dcterms:W3CDTF">2024-09-10T01:16:35Z</dcterms:created>
  <dcterms:modified xsi:type="dcterms:W3CDTF">2024-09-10T01:16:37Z</dcterms:modified>
</cp:coreProperties>
</file>