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2ADCB6-14C7-47EC-BD07-B0DE7C35DD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43B7E0-BB40-4803-94DC-C45601AAE3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E76707-7F71-4CCF-9BA6-CD32B733B3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0CB003-6847-4314-956F-E07F3630C4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8DD749-BFCA-4D4A-BE64-EC915A1B91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DF34A6-E000-43B9-BC72-B2D588766F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8F66973-9BD4-40CD-862B-821E06773D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8CC6D3-0676-489A-A52D-0A80EEBE3A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920BA8-EBB6-4707-9B77-3EBB605810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EB8F7A-9AC6-4203-930B-0CC7258E28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6D1CFF-2B22-4627-B9DF-0152371316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5110030114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系统漏洞分析与修补</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系统漏洞概述
 常见的系统漏洞类型
 系统漏洞扫描工具
 漏洞分析技术
 漏洞修补方法
 补丁管理与测试
 漏洞防范建议
 总结与展望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系统漏洞概述</a:t>
            </a:r>
          </a:p>
        </p:txBody>
      </p:sp>
      <p:sp>
        <p:nvSpPr>
          <p:cNvPr id="3" name="Subtitle 2"/>
          <p:cNvSpPr>
            <a:spLocks noGrp="1"/>
          </p:cNvSpPr>
          <p:nvPr>
            <p:ph type="subTitle" idx="1"/>
          </p:nvPr>
        </p:nvSpPr>
        <p:spPr/>
        <p:txBody>
          <a:bodyPr/>
          <a:lstStyle/>
          <a:p>
            <a:r>
              <a:t>系统漏洞分析与修补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系统漏洞概述</a:t>
            </a:r>
          </a:p>
        </p:txBody>
      </p:sp>
      <p:sp>
        <p:nvSpPr>
          <p:cNvPr id="3" name="Text Placeholder 2"/>
          <p:cNvSpPr>
            <a:spLocks noGrp="1"/>
          </p:cNvSpPr>
          <p:nvPr>
            <p:ph type="body" idx="1"/>
          </p:nvPr>
        </p:nvSpPr>
        <p:spPr/>
        <p:txBody>
          <a:bodyPr/>
          <a:lstStyle/>
          <a:p>
            <a:r>
              <a:t>系统漏洞定义与分类</a:t>
            </a:r>
          </a:p>
        </p:txBody>
      </p:sp>
      <p:sp>
        <p:nvSpPr>
          <p:cNvPr id="4" name="Content Placeholder 3"/>
          <p:cNvSpPr>
            <a:spLocks noGrp="1"/>
          </p:cNvSpPr>
          <p:nvPr>
            <p:ph sz="half" idx="2"/>
          </p:nvPr>
        </p:nvSpPr>
        <p:spPr/>
        <p:txBody>
          <a:bodyPr/>
          <a:lstStyle/>
          <a:p>
            <a:r>
              <a:t>1.系统漏洞是指计算机系统存在的安全缺陷，可能被攻击者利用进行非法操作。</a:t>
            </a:r>
          </a:p>
          <a:p>
            <a:r>
              <a:t>2.系统漏洞分为远程漏洞和本地漏洞，其中远程漏洞危害较大。</a:t>
            </a:r>
          </a:p>
          <a:p>
            <a:r>
              <a:t>3.常见的系统漏洞包括缓冲区溢出、跨站脚本攻击、SQL注入等。</a:t>
            </a:r>
          </a:p>
          <a:p/>
        </p:txBody>
      </p:sp>
      <p:sp>
        <p:nvSpPr>
          <p:cNvPr id="5" name="Text Placeholder 4"/>
          <p:cNvSpPr>
            <a:spLocks noGrp="1"/>
          </p:cNvSpPr>
          <p:nvPr>
            <p:ph type="body" idx="3"/>
          </p:nvPr>
        </p:nvSpPr>
        <p:spPr/>
        <p:txBody>
          <a:bodyPr/>
          <a:lstStyle/>
          <a:p>
            <a:r>
              <a:t>系统漏洞产生原因</a:t>
            </a:r>
          </a:p>
        </p:txBody>
      </p:sp>
      <p:sp>
        <p:nvSpPr>
          <p:cNvPr id="6" name="Content Placeholder 5"/>
          <p:cNvSpPr>
            <a:spLocks noGrp="1"/>
          </p:cNvSpPr>
          <p:nvPr>
            <p:ph sz="half" idx="4"/>
          </p:nvPr>
        </p:nvSpPr>
        <p:spPr/>
        <p:txBody>
          <a:bodyPr/>
          <a:lstStyle/>
          <a:p>
            <a:r>
              <a:t>1.软件编写存在的缺陷。</a:t>
            </a:r>
          </a:p>
          <a:p>
            <a:r>
              <a:t>2.网络协议的安全问题。</a:t>
            </a:r>
          </a:p>
          <a:p>
            <a:r>
              <a:t>3.操作系统设计存在的漏洞。</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系统漏洞概述</a:t>
            </a:r>
          </a:p>
        </p:txBody>
      </p:sp>
      <p:sp>
        <p:nvSpPr>
          <p:cNvPr id="3" name="Text Placeholder 2"/>
          <p:cNvSpPr>
            <a:spLocks noGrp="1"/>
          </p:cNvSpPr>
          <p:nvPr>
            <p:ph type="body" idx="1"/>
          </p:nvPr>
        </p:nvSpPr>
        <p:spPr/>
        <p:txBody>
          <a:bodyPr/>
          <a:lstStyle/>
          <a:p>
            <a:r>
              <a:t>系统漏洞的危害</a:t>
            </a:r>
          </a:p>
        </p:txBody>
      </p:sp>
      <p:sp>
        <p:nvSpPr>
          <p:cNvPr id="4" name="Content Placeholder 3"/>
          <p:cNvSpPr>
            <a:spLocks noGrp="1"/>
          </p:cNvSpPr>
          <p:nvPr>
            <p:ph sz="half" idx="2"/>
          </p:nvPr>
        </p:nvSpPr>
        <p:spPr/>
        <p:txBody>
          <a:bodyPr/>
          <a:lstStyle/>
          <a:p>
            <a:r>
              <a:t>1.系统漏洞可能导致攻击者获得非法权限，进而窃取、篡改或破坏系统数据。</a:t>
            </a:r>
          </a:p>
          <a:p>
            <a:r>
              <a:t>2.漏洞还可能被利用进行网络攻击和数据泄露，给企业和个人带来严重损失。</a:t>
            </a:r>
          </a:p>
          <a:p/>
        </p:txBody>
      </p:sp>
      <p:sp>
        <p:nvSpPr>
          <p:cNvPr id="5" name="Text Placeholder 4"/>
          <p:cNvSpPr>
            <a:spLocks noGrp="1"/>
          </p:cNvSpPr>
          <p:nvPr>
            <p:ph type="body" idx="3"/>
          </p:nvPr>
        </p:nvSpPr>
        <p:spPr/>
        <p:txBody>
          <a:bodyPr/>
          <a:lstStyle/>
          <a:p>
            <a:r>
              <a:t>系统漏洞分析与评估</a:t>
            </a:r>
          </a:p>
        </p:txBody>
      </p:sp>
      <p:sp>
        <p:nvSpPr>
          <p:cNvPr id="6" name="Content Placeholder 5"/>
          <p:cNvSpPr>
            <a:spLocks noGrp="1"/>
          </p:cNvSpPr>
          <p:nvPr>
            <p:ph sz="half" idx="4"/>
          </p:nvPr>
        </p:nvSpPr>
        <p:spPr/>
        <p:txBody>
          <a:bodyPr/>
          <a:lstStyle/>
          <a:p>
            <a:r>
              <a:t>1.漏洞分析需要通过对系统软件进行逆向工程，找出安全漏洞并评估其危害程度。</a:t>
            </a:r>
          </a:p>
          <a:p>
            <a:r>
              <a:t>2.漏洞评估需要考虑漏洞的利用难度、影响范围和危害程度等因素。</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系统漏洞概述</a:t>
            </a:r>
          </a:p>
        </p:txBody>
      </p:sp>
      <p:sp>
        <p:nvSpPr>
          <p:cNvPr id="3" name="Text Placeholder 2"/>
          <p:cNvSpPr>
            <a:spLocks noGrp="1"/>
          </p:cNvSpPr>
          <p:nvPr>
            <p:ph type="body" idx="1"/>
          </p:nvPr>
        </p:nvSpPr>
        <p:spPr/>
        <p:txBody>
          <a:bodyPr/>
          <a:lstStyle/>
          <a:p>
            <a:r>
              <a:t>系统漏洞修补与防范</a:t>
            </a:r>
          </a:p>
        </p:txBody>
      </p:sp>
      <p:sp>
        <p:nvSpPr>
          <p:cNvPr id="4" name="Content Placeholder 3"/>
          <p:cNvSpPr>
            <a:spLocks noGrp="1"/>
          </p:cNvSpPr>
          <p:nvPr>
            <p:ph sz="half" idx="2"/>
          </p:nvPr>
        </p:nvSpPr>
        <p:spPr/>
        <p:txBody>
          <a:bodyPr/>
          <a:lstStyle/>
          <a:p>
            <a:r>
              <a:t>1.系统漏洞修补需要及时更新补丁和修复程序，消除安全漏洞。</a:t>
            </a:r>
          </a:p>
          <a:p>
            <a:r>
              <a:t>2.防范措施包括加强密码管理、限制网络访问、安装杀毒软件等。</a:t>
            </a:r>
          </a:p>
          <a:p/>
        </p:txBody>
      </p:sp>
      <p:sp>
        <p:nvSpPr>
          <p:cNvPr id="5" name="Text Placeholder 4"/>
          <p:cNvSpPr>
            <a:spLocks noGrp="1"/>
          </p:cNvSpPr>
          <p:nvPr>
            <p:ph type="body" idx="3"/>
          </p:nvPr>
        </p:nvSpPr>
        <p:spPr/>
        <p:txBody>
          <a:bodyPr/>
          <a:lstStyle/>
          <a:p>
            <a:r>
              <a:t>系统漏洞现状与趋势</a:t>
            </a:r>
          </a:p>
        </p:txBody>
      </p:sp>
      <p:sp>
        <p:nvSpPr>
          <p:cNvPr id="6" name="Content Placeholder 5"/>
          <p:cNvSpPr>
            <a:spLocks noGrp="1"/>
          </p:cNvSpPr>
          <p:nvPr>
            <p:ph sz="half" idx="4"/>
          </p:nvPr>
        </p:nvSpPr>
        <p:spPr/>
        <p:txBody>
          <a:bodyPr/>
          <a:lstStyle/>
          <a:p>
            <a:r>
              <a:t>1.随着技术的不断发展，新的系统漏洞不断涌现，需要不断加强漏洞管理和防范工作。</a:t>
            </a:r>
          </a:p>
          <a:p>
            <a:r>
              <a:t>2.云计算、人工智能等技术的应用也给系统漏洞带来了新的挑战和机遇。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常见的系统漏洞类型</a:t>
            </a:r>
          </a:p>
        </p:txBody>
      </p:sp>
      <p:sp>
        <p:nvSpPr>
          <p:cNvPr id="3" name="Subtitle 2"/>
          <p:cNvSpPr>
            <a:spLocks noGrp="1"/>
          </p:cNvSpPr>
          <p:nvPr>
            <p:ph type="subTitle" idx="1"/>
          </p:nvPr>
        </p:nvSpPr>
        <p:spPr/>
        <p:txBody>
          <a:bodyPr/>
          <a:lstStyle/>
          <a:p>
            <a:r>
              <a:t>系统漏洞分析与修补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常见的系统漏洞类型</a:t>
            </a:r>
          </a:p>
        </p:txBody>
      </p:sp>
      <p:sp>
        <p:nvSpPr>
          <p:cNvPr id="3" name="Text Placeholder 2"/>
          <p:cNvSpPr>
            <a:spLocks noGrp="1"/>
          </p:cNvSpPr>
          <p:nvPr>
            <p:ph type="body" idx="1"/>
          </p:nvPr>
        </p:nvSpPr>
        <p:spPr/>
        <p:txBody>
          <a:bodyPr/>
          <a:lstStyle/>
          <a:p>
            <a:r>
              <a:t>操作系统漏洞</a:t>
            </a:r>
          </a:p>
        </p:txBody>
      </p:sp>
      <p:sp>
        <p:nvSpPr>
          <p:cNvPr id="4" name="Content Placeholder 3"/>
          <p:cNvSpPr>
            <a:spLocks noGrp="1"/>
          </p:cNvSpPr>
          <p:nvPr>
            <p:ph sz="half" idx="2"/>
          </p:nvPr>
        </p:nvSpPr>
        <p:spPr/>
        <p:txBody>
          <a:bodyPr/>
          <a:lstStyle/>
          <a:p>
            <a:r>
              <a:t>1.操作系统漏洞是最常见的系统漏洞类型之一，它们可以影响到系统的核心功能和安全性。</a:t>
            </a:r>
          </a:p>
          <a:p>
            <a:r>
              <a:t>2.操作系统漏洞通常由于系统设计或实现中的缺陷导致，例如缓冲区溢出、权限提升等。</a:t>
            </a:r>
          </a:p>
          <a:p>
            <a:r>
              <a:t>3.及时更新操作系统和补丁是防止操作系统漏洞被利用的有效方法。</a:t>
            </a:r>
          </a:p>
          <a:p/>
        </p:txBody>
      </p:sp>
      <p:sp>
        <p:nvSpPr>
          <p:cNvPr id="5" name="Text Placeholder 4"/>
          <p:cNvSpPr>
            <a:spLocks noGrp="1"/>
          </p:cNvSpPr>
          <p:nvPr>
            <p:ph type="body" idx="3"/>
          </p:nvPr>
        </p:nvSpPr>
        <p:spPr/>
        <p:txBody>
          <a:bodyPr/>
          <a:lstStyle/>
          <a:p>
            <a:r>
              <a:t>应用程序漏洞</a:t>
            </a:r>
          </a:p>
        </p:txBody>
      </p:sp>
      <p:sp>
        <p:nvSpPr>
          <p:cNvPr id="6" name="Content Placeholder 5"/>
          <p:cNvSpPr>
            <a:spLocks noGrp="1"/>
          </p:cNvSpPr>
          <p:nvPr>
            <p:ph sz="half" idx="4"/>
          </p:nvPr>
        </p:nvSpPr>
        <p:spPr/>
        <p:txBody>
          <a:bodyPr/>
          <a:lstStyle/>
          <a:p>
            <a:r>
              <a:t>1.应用程序漏洞通常由于应用程序代码中的缺陷或错误导致，例如跨站脚本攻击、SQL注入等。</a:t>
            </a:r>
          </a:p>
          <a:p>
            <a:r>
              <a:t>2.应用程序漏洞可以被攻击者利用来执行恶意代码、窃取敏感信息等。</a:t>
            </a:r>
          </a:p>
          <a:p>
            <a:r>
              <a:t>3.对应用程序进行安全审计和漏洞扫描，及时发现和修复漏洞是保障应用程序安全的关键。</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常见的系统漏洞类型</a:t>
            </a:r>
          </a:p>
        </p:txBody>
      </p:sp>
      <p:sp>
        <p:nvSpPr>
          <p:cNvPr id="3" name="Content Placeholder 2"/>
          <p:cNvSpPr>
            <a:spLocks noGrp="1"/>
          </p:cNvSpPr>
          <p:nvPr>
            <p:ph sz="half" idx="2"/>
          </p:nvPr>
        </p:nvSpPr>
        <p:spPr/>
        <p:txBody>
          <a:bodyPr/>
          <a:lstStyle/>
          <a:p>
            <a:r>
              <a:t>1.网络协议漏洞涉及到网络通信过程中的缺陷或漏洞，例如TCP/IP协议中的端口扫描和拒绝服务攻击等。</a:t>
            </a:r>
          </a:p>
          <a:p>
            <a:r>
              <a:t>2.网络协议漏洞可以被攻击者利用来窃取数据、篡改数据包等。</a:t>
            </a:r>
          </a:p>
          <a:p>
            <a:r>
              <a:t>3.采用安全的网络协议和加密通信可以有效地防止网络协议漏洞被利用。</a:t>
            </a:r>
          </a:p>
          <a:p/>
        </p:txBody>
      </p:sp>
      <p:sp>
        <p:nvSpPr>
          <p:cNvPr id="4" name="Text Placeholder 3"/>
          <p:cNvSpPr>
            <a:spLocks noGrp="1"/>
          </p:cNvSpPr>
          <p:nvPr>
            <p:ph type="body" idx="3"/>
          </p:nvPr>
        </p:nvSpPr>
        <p:spPr/>
        <p:txBody>
          <a:bodyPr/>
          <a:lstStyle/>
          <a:p>
            <a:r>
              <a:t>身份验证漏洞</a:t>
            </a:r>
          </a:p>
        </p:txBody>
      </p:sp>
      <p:sp>
        <p:nvSpPr>
          <p:cNvPr id="5" name="Content Placeholder 4"/>
          <p:cNvSpPr>
            <a:spLocks noGrp="1"/>
          </p:cNvSpPr>
          <p:nvPr>
            <p:ph sz="half" idx="4"/>
          </p:nvPr>
        </p:nvSpPr>
        <p:spPr/>
        <p:txBody>
          <a:bodyPr/>
          <a:lstStyle/>
          <a:p>
            <a:r>
              <a:t>1.身份验证漏洞涉及到系统或应用程序的身份验证机制中的缺陷或漏洞，例如弱口令、暴力破解等。</a:t>
            </a:r>
          </a:p>
          <a:p>
            <a:r>
              <a:t>2.身份验证漏洞可以被攻击者利用来获取合法用户的身份和权限。</a:t>
            </a:r>
          </a:p>
          <a:p>
            <a:r>
              <a:t>3.采用强口令、多因素身份验证等机制可以有效地防止身份验证漏洞被利用。</a:t>
            </a:r>
          </a:p>
          <a:p/>
        </p:txBody>
      </p:sp>
      <p:sp>
        <p:nvSpPr>
          <p:cNvPr id="6" name="Text Placeholder 5"/>
          <p:cNvSpPr>
            <a:spLocks noGrp="1"/>
          </p:cNvSpPr>
          <p:nvPr>
            <p:ph type="body" idx="1"/>
          </p:nvPr>
        </p:nvSpPr>
        <p:spPr/>
        <p:txBody>
          <a:bodyPr/>
          <a:lstStyle/>
          <a:p>
            <a:r>
              <a:t>网络协议漏洞</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常见的系统漏洞类型</a:t>
            </a:r>
          </a:p>
        </p:txBody>
      </p:sp>
      <p:sp>
        <p:nvSpPr>
          <p:cNvPr id="3" name="Content Placeholder 2"/>
          <p:cNvSpPr>
            <a:spLocks noGrp="1"/>
          </p:cNvSpPr>
          <p:nvPr>
            <p:ph sz="half" idx="2"/>
          </p:nvPr>
        </p:nvSpPr>
        <p:spPr/>
        <p:txBody>
          <a:bodyPr/>
          <a:lstStyle/>
          <a:p>
            <a:r>
              <a:t>1.访问控制漏洞涉及到系统或应用程序的访问控制机制中的缺陷或漏洞，例如越权访问、未授权访问等。</a:t>
            </a:r>
          </a:p>
          <a:p>
            <a:r>
              <a:t>2.访问控制漏洞可以被攻击者利用来绕过安全机制，获得未授权访问权限。</a:t>
            </a:r>
          </a:p>
          <a:p>
            <a:r>
              <a:t>3.采用严格的访问控制策略和权限管理机制可以有效地防止访问控制漏洞被利用。</a:t>
            </a:r>
          </a:p>
          <a:p/>
        </p:txBody>
      </p:sp>
      <p:sp>
        <p:nvSpPr>
          <p:cNvPr id="4" name="Text Placeholder 3"/>
          <p:cNvSpPr>
            <a:spLocks noGrp="1"/>
          </p:cNvSpPr>
          <p:nvPr>
            <p:ph type="body" idx="3"/>
          </p:nvPr>
        </p:nvSpPr>
        <p:spPr/>
        <p:txBody>
          <a:bodyPr/>
          <a:lstStyle/>
          <a:p>
            <a:r>
              <a:t>数据保护漏洞</a:t>
            </a:r>
          </a:p>
        </p:txBody>
      </p:sp>
      <p:sp>
        <p:nvSpPr>
          <p:cNvPr id="5" name="Content Placeholder 4"/>
          <p:cNvSpPr>
            <a:spLocks noGrp="1"/>
          </p:cNvSpPr>
          <p:nvPr>
            <p:ph sz="half" idx="4"/>
          </p:nvPr>
        </p:nvSpPr>
        <p:spPr/>
        <p:txBody>
          <a:bodyPr/>
          <a:lstStyle/>
          <a:p>
            <a:r>
              <a:t>1.数据保护漏洞涉及到系统或应用程序中的数据保护机制中的缺陷或漏洞，例如数据未加密、数据备份不当等。</a:t>
            </a:r>
          </a:p>
          <a:p>
            <a:r>
              <a:t>2.数据保护漏洞可以被攻击者利用来窃取或篡改敏感数据。</a:t>
            </a:r>
          </a:p>
          <a:p>
            <a:r>
              <a:t>3.采用数据加密、数据备份和恢复等机制可以有效地防止数据保护漏洞被利用。</a:t>
            </a:r>
          </a:p>
        </p:txBody>
      </p:sp>
      <p:sp>
        <p:nvSpPr>
          <p:cNvPr id="6" name="Text Placeholder 5"/>
          <p:cNvSpPr>
            <a:spLocks noGrp="1"/>
          </p:cNvSpPr>
          <p:nvPr>
            <p:ph type="body" idx="1"/>
          </p:nvPr>
        </p:nvSpPr>
        <p:spPr/>
        <p:txBody>
          <a:bodyPr/>
          <a:lstStyle/>
          <a:p>
            <a:r>
              <a:t>访问控制漏洞</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系统漏洞扫描工具</a:t>
            </a:r>
          </a:p>
        </p:txBody>
      </p:sp>
      <p:sp>
        <p:nvSpPr>
          <p:cNvPr id="3" name="Subtitle 2"/>
          <p:cNvSpPr>
            <a:spLocks noGrp="1"/>
          </p:cNvSpPr>
          <p:nvPr>
            <p:ph type="subTitle" idx="1"/>
          </p:nvPr>
        </p:nvSpPr>
        <p:spPr/>
        <p:txBody>
          <a:bodyPr/>
          <a:lstStyle/>
          <a:p>
            <a:r>
              <a:t>系统漏洞分析与修补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系统漏洞扫描工具</a:t>
            </a:r>
          </a:p>
        </p:txBody>
      </p:sp>
      <p:sp>
        <p:nvSpPr>
          <p:cNvPr id="3" name="Text Placeholder 2"/>
          <p:cNvSpPr>
            <a:spLocks noGrp="1"/>
          </p:cNvSpPr>
          <p:nvPr>
            <p:ph type="body" idx="1"/>
          </p:nvPr>
        </p:nvSpPr>
        <p:spPr/>
        <p:txBody>
          <a:bodyPr/>
          <a:lstStyle/>
          <a:p>
            <a:r>
              <a:t>系统漏洞扫描工具简介</a:t>
            </a:r>
          </a:p>
        </p:txBody>
      </p:sp>
      <p:sp>
        <p:nvSpPr>
          <p:cNvPr id="4" name="Content Placeholder 3"/>
          <p:cNvSpPr>
            <a:spLocks noGrp="1"/>
          </p:cNvSpPr>
          <p:nvPr>
            <p:ph sz="half" idx="2"/>
          </p:nvPr>
        </p:nvSpPr>
        <p:spPr/>
        <p:txBody>
          <a:bodyPr/>
          <a:lstStyle/>
          <a:p>
            <a:r>
              <a:t>1.系统漏洞扫描工具是一种自动化的安全检查工具，用于发现网络系统中的安全漏洞。</a:t>
            </a:r>
          </a:p>
          <a:p>
            <a:r>
              <a:t>2.通过扫描系统端口、服务、应用程序等，评估系统的安全性，提供漏洞修补建议。</a:t>
            </a:r>
          </a:p>
          <a:p>
            <a:r>
              <a:t>3.常见的系统漏洞扫描工具包括：Nessus、OpenVAS、Wireshark等。</a:t>
            </a:r>
          </a:p>
          <a:p/>
        </p:txBody>
      </p:sp>
      <p:sp>
        <p:nvSpPr>
          <p:cNvPr id="5" name="Text Placeholder 4"/>
          <p:cNvSpPr>
            <a:spLocks noGrp="1"/>
          </p:cNvSpPr>
          <p:nvPr>
            <p:ph type="body" idx="3"/>
          </p:nvPr>
        </p:nvSpPr>
        <p:spPr/>
        <p:txBody>
          <a:bodyPr/>
          <a:lstStyle/>
          <a:p>
            <a:r>
              <a:t>系统漏洞扫描工具的工作原理</a:t>
            </a:r>
          </a:p>
        </p:txBody>
      </p:sp>
      <p:sp>
        <p:nvSpPr>
          <p:cNvPr id="6" name="Content Placeholder 5"/>
          <p:cNvSpPr>
            <a:spLocks noGrp="1"/>
          </p:cNvSpPr>
          <p:nvPr>
            <p:ph sz="half" idx="4"/>
          </p:nvPr>
        </p:nvSpPr>
        <p:spPr/>
        <p:txBody>
          <a:bodyPr/>
          <a:lstStyle/>
          <a:p>
            <a:r>
              <a:t>1.扫描工具通过发送特定的数据包到目标系统，分析返回的数据判断是否存在漏洞。</a:t>
            </a:r>
          </a:p>
          <a:p>
            <a:r>
              <a:t>2.扫描工具可以利用已知的漏洞库进行比对，也可以通过模糊测试等方式发现未知漏洞。</a:t>
            </a:r>
          </a:p>
          <a:p>
            <a:r>
              <a:t>3.扫描工具需要不断更新漏洞库以适应不断变化的网络安全威胁。</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系统漏洞扫描工具</a:t>
            </a:r>
          </a:p>
        </p:txBody>
      </p:sp>
      <p:sp>
        <p:nvSpPr>
          <p:cNvPr id="3" name="Text Placeholder 2"/>
          <p:cNvSpPr>
            <a:spLocks noGrp="1"/>
          </p:cNvSpPr>
          <p:nvPr>
            <p:ph type="body" idx="1"/>
          </p:nvPr>
        </p:nvSpPr>
        <p:spPr/>
        <p:txBody>
          <a:bodyPr/>
          <a:lstStyle/>
          <a:p>
            <a:r>
              <a:t>系统漏洞扫描工具的应用场景</a:t>
            </a:r>
          </a:p>
        </p:txBody>
      </p:sp>
      <p:sp>
        <p:nvSpPr>
          <p:cNvPr id="4" name="Content Placeholder 3"/>
          <p:cNvSpPr>
            <a:spLocks noGrp="1"/>
          </p:cNvSpPr>
          <p:nvPr>
            <p:ph sz="half" idx="2"/>
          </p:nvPr>
        </p:nvSpPr>
        <p:spPr/>
        <p:txBody>
          <a:bodyPr/>
          <a:lstStyle/>
          <a:p>
            <a:r>
              <a:t>1.系统漏洞扫描工具广泛应用于企业网络、数据中心、云计算环境等。</a:t>
            </a:r>
          </a:p>
          <a:p>
            <a:r>
              <a:t>2.在进行系统升级、软件更新等操作前，使用漏洞扫描工具可以预先评估安全性。</a:t>
            </a:r>
          </a:p>
          <a:p>
            <a:r>
              <a:t>3.定期使用系统漏洞扫描工具进行安全检查可以提高网络系统的防御能力。</a:t>
            </a:r>
          </a:p>
          <a:p/>
        </p:txBody>
      </p:sp>
      <p:sp>
        <p:nvSpPr>
          <p:cNvPr id="5" name="Text Placeholder 4"/>
          <p:cNvSpPr>
            <a:spLocks noGrp="1"/>
          </p:cNvSpPr>
          <p:nvPr>
            <p:ph type="body" idx="3"/>
          </p:nvPr>
        </p:nvSpPr>
        <p:spPr/>
        <p:txBody>
          <a:bodyPr/>
          <a:lstStyle/>
          <a:p>
            <a:r>
              <a:t>系统漏洞扫描工具的局限性</a:t>
            </a:r>
          </a:p>
        </p:txBody>
      </p:sp>
      <p:sp>
        <p:nvSpPr>
          <p:cNvPr id="6" name="Content Placeholder 5"/>
          <p:cNvSpPr>
            <a:spLocks noGrp="1"/>
          </p:cNvSpPr>
          <p:nvPr>
            <p:ph sz="half" idx="4"/>
          </p:nvPr>
        </p:nvSpPr>
        <p:spPr/>
        <p:txBody>
          <a:bodyPr/>
          <a:lstStyle/>
          <a:p>
            <a:r>
              <a:t>1.漏洞扫描工具只能发现已知的漏洞，对于未知漏洞无法识别。</a:t>
            </a:r>
          </a:p>
          <a:p>
            <a:r>
              <a:t>2.一些高级的漏洞攻击可能绕过扫描工具的检测，因此不能完全依赖扫描工具保证系统安全。</a:t>
            </a:r>
          </a:p>
          <a:p>
            <a:r>
              <a:t>3.漏洞扫描工具的使用需要一定的专业知识，误操作可能导致系统安全问题。</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系统漏洞扫描工具</a:t>
            </a:r>
          </a:p>
        </p:txBody>
      </p:sp>
      <p:sp>
        <p:nvSpPr>
          <p:cNvPr id="3" name="Content Placeholder 2"/>
          <p:cNvSpPr>
            <a:spLocks noGrp="1"/>
          </p:cNvSpPr>
          <p:nvPr>
            <p:ph sz="half" idx="2"/>
          </p:nvPr>
        </p:nvSpPr>
        <p:spPr/>
        <p:txBody>
          <a:bodyPr/>
          <a:lstStyle/>
          <a:p>
            <a:r>
              <a:t>1.随着人工智能技术的发展，漏洞扫描工具将更加智能化，提高漏洞发现的准确性和效率。</a:t>
            </a:r>
          </a:p>
          <a:p>
            <a:r>
              <a:t>2.云计算的发展使得漏洞扫描服务将更加普及和便捷，降低用户的使用门槛。</a:t>
            </a:r>
          </a:p>
          <a:p>
            <a:r>
              <a:t>3.加强对未知漏洞的检测和预防将是未来漏洞扫描工具的重要发展方向。</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系统漏洞扫描工具的未来发展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漏洞分析技术</a:t>
            </a:r>
          </a:p>
        </p:txBody>
      </p:sp>
      <p:sp>
        <p:nvSpPr>
          <p:cNvPr id="3" name="Subtitle 2"/>
          <p:cNvSpPr>
            <a:spLocks noGrp="1"/>
          </p:cNvSpPr>
          <p:nvPr>
            <p:ph type="subTitle" idx="1"/>
          </p:nvPr>
        </p:nvSpPr>
        <p:spPr/>
        <p:txBody>
          <a:bodyPr/>
          <a:lstStyle/>
          <a:p>
            <a:r>
              <a:t>系统漏洞分析与修补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漏洞分析技术</a:t>
            </a:r>
          </a:p>
        </p:txBody>
      </p:sp>
      <p:sp>
        <p:nvSpPr>
          <p:cNvPr id="3" name="Text Placeholder 2"/>
          <p:cNvSpPr>
            <a:spLocks noGrp="1"/>
          </p:cNvSpPr>
          <p:nvPr>
            <p:ph type="body" idx="1"/>
          </p:nvPr>
        </p:nvSpPr>
        <p:spPr/>
        <p:txBody>
          <a:bodyPr/>
          <a:lstStyle/>
          <a:p>
            <a:r>
              <a:t>漏洞扫描技术</a:t>
            </a:r>
          </a:p>
        </p:txBody>
      </p:sp>
      <p:sp>
        <p:nvSpPr>
          <p:cNvPr id="4" name="Content Placeholder 3"/>
          <p:cNvSpPr>
            <a:spLocks noGrp="1"/>
          </p:cNvSpPr>
          <p:nvPr>
            <p:ph sz="half" idx="2"/>
          </p:nvPr>
        </p:nvSpPr>
        <p:spPr/>
        <p:txBody>
          <a:bodyPr/>
          <a:lstStyle/>
          <a:p>
            <a:r>
              <a:t>1.漏洞扫描器的工作原理：通过发送特定的数据包到目标系统，分析返回的数据来判断是否存在漏洞。</a:t>
            </a:r>
          </a:p>
          <a:p>
            <a:r>
              <a:t>2.常见的漏洞扫描技术：端口扫描、OS指纹识别、脆弱性探测等。</a:t>
            </a:r>
          </a:p>
          <a:p>
            <a:r>
              <a:t>3.漏洞扫描器的分类：基于网络的扫描器和基于主机的扫描器。</a:t>
            </a:r>
          </a:p>
          <a:p>
            <a:r>
              <a:t>漏洞扫描技术是通过对系统进行全面的扫描，发现其中存在的漏洞和安全隐患。该技术是漏洞分析的重要组成部分，能够帮助安全人员快速定位漏洞并评估风险。在使用漏洞扫描技术时，需要注意遵守相关法律法规和道德规范，避免进行非法攻击和滥用。</a:t>
            </a:r>
          </a:p>
          <a:p/>
        </p:txBody>
      </p:sp>
      <p:sp>
        <p:nvSpPr>
          <p:cNvPr id="5" name="Text Placeholder 4"/>
          <p:cNvSpPr>
            <a:spLocks noGrp="1"/>
          </p:cNvSpPr>
          <p:nvPr>
            <p:ph type="body" idx="3"/>
          </p:nvPr>
        </p:nvSpPr>
        <p:spPr/>
        <p:txBody>
          <a:bodyPr/>
          <a:lstStyle/>
          <a:p>
            <a:r>
              <a:t>漏洞利用技术</a:t>
            </a:r>
          </a:p>
        </p:txBody>
      </p:sp>
      <p:sp>
        <p:nvSpPr>
          <p:cNvPr id="6" name="Content Placeholder 5"/>
          <p:cNvSpPr>
            <a:spLocks noGrp="1"/>
          </p:cNvSpPr>
          <p:nvPr>
            <p:ph sz="half" idx="4"/>
          </p:nvPr>
        </p:nvSpPr>
        <p:spPr/>
        <p:txBody>
          <a:bodyPr/>
          <a:lstStyle/>
          <a:p>
            <a:r>
              <a:t>1.漏洞利用的原理：利用系统漏洞，执行恶意代码或命令，获取不正当的权限或执行非法操作。</a:t>
            </a:r>
          </a:p>
          <a:p>
            <a:r>
              <a:t>2.常见的漏洞利用技术：缓冲区溢出、格式化字符串漏洞、堆溢出等。</a:t>
            </a:r>
          </a:p>
          <a:p>
            <a:r>
              <a:t>3.漏洞利用的防范措施：及时修补漏洞、限制网络访问权限、加强安全审计等。</a:t>
            </a:r>
          </a:p>
          <a:p>
            <a:r>
              <a:t>漏洞利用技术是安全领域的重要问题，它可能导致系统的完全失控和数据泄露。因此，对于安全人员来说，了解漏洞利用的原理和技术，以及如何防范漏洞利用攻击，是非常重要的。同时，加强系统管理和安全审计，及时发现和处理漏洞利用行为，也是保障系统安全的有效措施之一。</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https://d.book118.com/605110030114011043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系统漏洞概述</vt:lpstr>
      <vt:lpstr> 系统漏洞概述</vt:lpstr>
      <vt:lpstr> 系统漏洞概述</vt:lpstr>
      <vt:lpstr> 系统漏洞概述</vt:lpstr>
      <vt:lpstr> 常见的系统漏洞类型</vt:lpstr>
      <vt:lpstr> 常见的系统漏洞类型</vt:lpstr>
      <vt:lpstr> 常见的系统漏洞类型</vt:lpstr>
      <vt:lpstr> 常见的系统漏洞类型</vt:lpstr>
      <vt:lpstr> 系统漏洞扫描工具</vt:lpstr>
      <vt:lpstr> 系统漏洞扫描工具</vt:lpstr>
      <vt:lpstr> 系统漏洞扫描工具</vt:lpstr>
      <vt:lpstr> 系统漏洞扫描工具</vt:lpstr>
      <vt:lpstr> 漏洞分析技术</vt:lpstr>
      <vt:lpstr> 漏洞分析技术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2024-09-05T01:24:00.419</cp:lastPrinted>
  <dcterms:created xsi:type="dcterms:W3CDTF">2024-09-04T17:24:00Z</dcterms:created>
  <dcterms:modified xsi:type="dcterms:W3CDTF">2024-09-04T17:24:02Z</dcterms:modified>
</cp:coreProperties>
</file>