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DCF6-E268-4165-AC08-179BD1945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A0D16-A367-4BCD-801B-C4CBD7485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2840-9ED1-4654-B005-F887C98C5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4749A-A555-4460-98D2-6B602B2A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C33C5-7C69-4190-9E4C-EFDFDAD52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20DA3-DAF3-4F4A-83EE-B579913D5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D8D710-E238-44C2-BE0E-70F580D7B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D0BC36-4F21-464D-80C8-37053C4A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34135-ECC9-4F1A-9BCB-8930FD01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6A23C-1C08-4D1B-A839-D5136F8FE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5E0A1-0086-46F1-AB90-4F94DA4A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11232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珠宝行业2024年公司转型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转型背景与动因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转型背景与动因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行业增长放缓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近年来，珠宝行业增长逐渐放缓，市场竞争日益激烈，传统业务模式面临挑战。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消费者对珠宝的需求逐渐从单一的保值、装饰功能向个性化、定制化转变，对品牌、设计、服务等方面的要求也越来越高。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数字化、智能化趋势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随着互联网、大数据、人工智能等技术的发展，珠宝行业也在逐步实现数字化、智能化转型，提高运营效率、降低成本、优化客户体验。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珠宝行业现状及趋势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公司在品牌知名度、美誉度等方面与行业领先品牌存在差距，难以吸引高端客户。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品牌影响力不足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产品同质化严重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营销手段单一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公司产品缺乏独特性和差异化，难以在激烈的市场竞争中脱颖而出。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公司营销手段相对单一，缺乏多元化和互动性，难以吸引和留住客户。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公司发展瓶颈与挑战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突破发展瓶颈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公司需要通过转型突破品牌、产品、营销等方面的发展瓶颈，提升核心竞争力。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公司需要通过转型实现可持续发展，提高盈利能力并保持长期竞争优势。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随着珠宝行业市场环境和消费者需求的变化，公司必须及时调整战略和业务模式，以适应市场变化并抓住机遇。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83" b="12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转型必要性与紧迫性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转型战略规划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通过转型，公司计划在未来几年内显著提升品牌知名度和市场份额，成为行业内的领导者。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提升盈利能力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通过优化产品结构和提高运营效率，实现可持续的盈利增长。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加强创新能力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积极推动技术创新和设计创新，以满足消费者不断变化的需求。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明确转型目标与愿景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深入了解目标市场和消费者需求，为产品开发和营销策略提供依据。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产品研发与创新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加大研发投入，推出具有竞争力的新品，同时优化现有产品线。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提升品牌形象，加强市场推广力度，提高品牌知名度和美誉度。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渠道拓展与优化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拓展线上和线下销售渠道，提高销售渗透率和覆盖率。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制定转型路线图和时间表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根据转型需求，优化组织架构，提高决策效率和执行力。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人才队伍建设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引进和培养具备专业知识和创新能力的人才，打造高素质的团队。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合理分配资金、物资和人力资源，确保转型计划的顺利实施。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积极寻求与产业链上下游企业的合作与联盟，共同推动行业发展。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调整组织架构和资源配置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产品创新与设计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通过定期的市场调研，了解消费者的购买习惯、喜好、预算等信息，以指导产品设计和创新。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125" r="14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运用大数据和人工智能技术，对消费者的历史购买记录、浏览行为等进行分析，挖掘潜在需求和趋势。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83" r="14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建立有效的客户反馈机制，收集消费者对产品的意见和建议，及时响应并改进产品设计。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深入了解消费者需求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挖掘和传承珠宝行业的文化精髓和工艺技艺，将传统元素与现代设计相结合，创造具有文化底蕴的珠宝产品。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明确品牌的核心价值和定位，将品牌理念融入产品设计中，形成独特的设计风格。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组建专业的设计团队，鼓励创新思维和跨界合作，不断推陈出新，打造令人耳目一新的珠宝作品。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独特设计理念与风格打造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提供个性化定制服务，根据客户的需求和喜好，量身定制独一无二的珠宝作品。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高端材质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精湛工艺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专属服务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选用高品质的钻石、宝石等原材料，确保产品的品质和价值。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运用精湛的镶嵌、雕刻等工艺技艺，打造出精美绝伦的珠宝艺术品。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提供专属的顾问式服务，从设计、选材到制作全程跟进，确保客户的满意度和尊贵体验。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高端定制服务推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营销策略变革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https://d.book118.com/605111232321011042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2024-09-04T08:07:43.736</cp:lastPrinted>
  <dcterms:created xsi:type="dcterms:W3CDTF">2024-09-04T00:07:43Z</dcterms:created>
  <dcterms:modified xsi:type="dcterms:W3CDTF">2024-09-04T00:07:45Z</dcterms:modified>
</cp:coreProperties>
</file>