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A8E18-FDF6-4F44-9ECC-2E543B97F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5C415F-BBE4-4D09-B1E6-52EF93DB8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CC197-7D44-4258-BB4A-8AF35616F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3BF44E-E0A0-4715-A9ED-F4DFB6BF3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9C12D8-2EED-4C50-BC98-7B4AD8B0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D503A-CF02-46C2-8547-32EA9A1E4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A9B94B-D2A2-467F-B382-2D24C578F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982ED5-246B-49AB-8CD7-0A14BF0C8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4DA84-A301-4BB2-A99A-DA6C80B25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9C9F2-9CB2-486F-8CC4-D58FE0D32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DAA033-3E7A-4202-AF32-2E6F95923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11203224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本科企业财产保险课件\n## 1.企业财产保险概述\n### 1.1企业财产保险的定义与性质\n### 1.2企业财产保险的分类与特点\n### 1.3企业财产保险的保障范围与责任\n## 2.企业财产保险的投保与承保\n### 2.1企业财产保险的投保流程与注意事项\n### 2.2企业财产保险的承保范围与保险金额\n### 2.3企业财产保险的保险期限与续保\n## 3.企业财产保险的理赔与风险管理\n### 3.1企业财产保险的理赔程序与注意事项\n### 3.2企业财产保险的风险识别与评估\n### 3.3企业财产保险的风险控制与防范\n## 4.企业财产保险的实际案例分析\n### 4.1企业财产保险成功理赔案例分析\n### 4.2企业财产保险风险管理案例分析\n### 4.3企业财产保险投保策略案例分析\n## 5.企业财产保险的发展趋势与展望\n### 5.1企业财产保险市场的发展趋势\n### 5.2企业财产保险产品的创新与发展\n### 5.3企业财产保险行业的发展前景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本科企业财产保险课件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企业财产保险概述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企业财产保险的定义与性质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企业财产保险的定义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以企业财产为保险标的的保险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防范企业因自然灾害、意外事故等风险造成的财产损失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分散企业财务风险，保障企业稳定发展</a:t>
                </a:r>
                <a:endParaRPr/>
              </a:p>
            </p:txBody>
          </p:sp>
          <p:pic>
            <p:nvPicPr>
              <p:cNvPr id="1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5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5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企业财产保险的性质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商业保险的一种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以盈利为目的的保险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具有风险转移和风险分散功能</a:t>
                </a:r>
                <a:endParaRPr/>
              </a:p>
            </p:txBody>
          </p:sp>
          <p:pic>
            <p:nvPicPr>
              <p:cNvPr id="1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企业财产保险的分类</a:t>
                </a:r>
                <a:endParaRPr/>
              </a:p>
            </p:txBody>
          </p:sp>
          <p:sp>
            <p:nvSpPr>
              <p:cNvPr id="1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财产基本险：覆盖企业大部分财产，如房屋、建筑物、机器设备等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财产综合险：覆盖企业所有财产，包括基本险和附加险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财产一切险：覆盖企业所有财产，包括基本险、附加险和特别约定险</a:t>
                </a:r>
                <a:endParaRPr/>
              </a:p>
            </p:txBody>
          </p:sp>
          <p:sp>
            <p:nvSpPr>
              <p:cNvPr id="1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企业财产保险的特点</a:t>
                </a:r>
                <a:endParaRPr/>
              </a:p>
            </p:txBody>
          </p:sp>
          <p:sp>
            <p:nvSpPr>
              <p:cNvPr id="1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保险标的广泛：覆盖企业所有财产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保险期限灵活：可根据企业需求选择保险期限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保额可调整：根据企业财产变化调整保险金额</a:t>
                </a:r>
                <a:endParaRPr/>
              </a:p>
            </p:txBody>
          </p:sp>
          <p:sp>
            <p:nvSpPr>
              <p:cNvPr id="1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企业财产保险的分类与特点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企业财产保险的保障范围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自然灾害：如火灾、洪水、地震等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意外事故：如爆炸、盗窃、台风等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其他风险：如罢工、暴乱、核辐射等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企业财产保险的责任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对企业财产的损失承担赔偿责任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对企业因保险事故导致的营业中断承担赔偿责任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对企业因保险事故产生的法律赔偿责任承担赔偿责任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企业财产保险的保障范围与责任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企业财产保险的投保与承保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0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0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企业财产保险的投保流程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了解企业财产保险产品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选择合适的保险产品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准备投保资料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提交投保申请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保险公司核保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签订保险合同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企业财产保险的注意事项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选择具有资质的保险公司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了解保险产品的保险责任、保额、保险期限等信息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如实提供投保资料，避免隐瞒或提供虚假信息   -认真阅读保险合同，确保合同条款符合企业需求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企业财产保险的投保流程与注意事项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企业财产保险的承保范围与保险金额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企业财产保险的承保范围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覆盖企业所有财产，包括基本险和附加险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可根据企业需求定制保险责任范围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企业财产保险的保险金额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根据企业财产价值、风险程度等因素确定保险金额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保险金额应足以覆盖企业可能面临的最大损失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企业财产保险的保险期限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可根据企业需求选择保险期限，如1年、3年等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保险期限应与企业财产生命周期相匹配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企业财产保险的续保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保险期满前，企业可向保险公司提出续保申请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保险公司根据企业风险状况、保险记录等因素决定是否续保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企业财产保险的保险期限与续保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企业财产保险的理赔与风险管理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企业财产保险的理赔程序与注意事项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企业财产保险的理赔程序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发生保险事故后，企业及时向保险公司报案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企业提供相关证明和资料，配合保险公司查勘定损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保险公司审核通过后，支付赔款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企业财产保险的注意事项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发生保险事故后，企业应尽快报案，避免拖延时间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企业应如实提供理赔所需证明和资料，避免虚假申报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https://d.book118.com/605112032242011111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本科企业财产保险课件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2024-09-17T15:19:26.659</cp:lastPrinted>
  <dcterms:created xsi:type="dcterms:W3CDTF">2024-09-17T07:19:26Z</dcterms:created>
  <dcterms:modified xsi:type="dcterms:W3CDTF">2024-09-17T07:19:28Z</dcterms:modified>
</cp:coreProperties>
</file>