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EBB67F-2232-496C-8D8E-27F5A8184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0D731F-98A2-4BC4-948D-B544C2309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F6E38F-3DD9-4B29-A815-A1B2481042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146AB7-91CA-49CE-A646-2B1CE1978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4E292E-1251-446E-ADF5-E83F0591B6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DCA0D4-0A94-4AFE-8867-9F92C2601D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872947-D88D-431E-A216-6A57E0E531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156A81-4A7C-4972-A855-EC8EF99A40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F4A525-9DAF-4B15-B3CD-A0C8D185F4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132BA-C0A0-4241-8B22-9FF82E9A5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51157-A574-4190-9906-CDB9FBF9AC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511321010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基层群众自治制度课件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基层群众自治制度概述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基层群众自治的实践形式</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基层群众自治的制度优势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基层群众自治的挑战与对策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基层群众自治的未来展望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基层群众自治制度概述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基层群众自治制度是中国的一项基本政治制度，是指基层群众性自治组织形式及其运作方式。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基层群众自治制度具有广泛性、直接民主性、自我管理、自我教育、自我服务等特征，能够保障人民群众依法直接行使民主权利，是人民当家作主的有效途径。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656" r="17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102" b="910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基层群众自治制度起源于新中国成立初期的居民委员会和村民委员会，经过几十年的发展，已经成为中国政治制度的重要组成部分。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随着中国城市化进程的加速和民主政治建设的深入，基层群众自治制度不断完善，基层群众自治组织的职能和作用不断加强。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制度框架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基层群众自治制度的组织形式包括居民委员会、村民委员会、职工代表大会等，这些组织在各自的区域内发挥着重要作用。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基本原则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基层群众自治制度的基本原则包括自我管理、自我教育、自我服务、直接民主等，这些原则是基层群众自治制度的核心内容，也是其得以健康发展的重要保障。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制度框架与基本原则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基层群众自治的实践形式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居民委员会的主要职责包括：宣传国家法律法规和政策，组织居民参与社区建设，调解居民纠纷，协助维护社会治安等。</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居民委员会一般由居民选举产生，并接受街道办事处的指导和监督。居民可以通过居民委员会参与社区事务的决策和管理，实现民主权利。</a:t>
            </a:r>
          </a:p>
        </p:txBody>
      </p:sp>
      <p:pic>
        <p:nvPicPr>
          <p:cNvPr id="4" name="Picture 4"/>
          <p:cNvPicPr>
            <a:picLocks noChangeAspect="1"/>
          </p:cNvPicPr>
          <p:nvPr/>
        </p:nvPicPr>
        <p:blipFill>
          <a:blip r:embed="rId2"/>
          <a:srcRect l="12500" r="12500"/>
          <a:stretch>
            <a:fillRect/>
          </a:stretch>
        </p:blipFill>
        <p:spPr>
          <a:xfrm>
            <a:off x="6927891"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居民委员会是城市基层群众自治的主要形式，负责组织居民开展自治活动，实现居民的自我管理、自我教育和自我服务。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居民委员会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67" r="1516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村民委员会是农村基层群众自治的主要形式，负责组织村民开展自治活动，实现村民的自我管理、自我服务和自我教育。</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村民委员会的主要职责包括：宣传国家法律法规和政策，组织村民参与村级事务管理，调解村民纠纷，协助维护社会治安等。</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村民委员会一般由村民选举产生，并接受乡镇政府的指导和监督。村民可以通过村民委员会参与村级事务的决策和管理，实现民主权利。</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村民委员会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在基层群众自治的实践中，除了居民委员会和村民委员会，还存在一些其他的自治组织形式，如职工代表大会、业主委员会等。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自治组织在各自的领域内发挥着重要的作用，推动着基层群众自治的发展和完善。例如，职工代表大会可以保障职工的合法权益，促进企业的民主管理；业主委员会则可以维护业主的权益，促进物业管理的民主决策。</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其他自治组织形式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基层群众自治的制度优势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https://d.book118.com/605113210104011041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2024-09-01T19:27:50.221</cp:lastPrinted>
  <dcterms:created xsi:type="dcterms:W3CDTF">2024-09-01T11:27:50Z</dcterms:created>
  <dcterms:modified xsi:type="dcterms:W3CDTF">2024-09-01T11:27:52Z</dcterms:modified>
</cp:coreProperties>
</file>