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3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EDDBE-5301-413D-A9E7-0DBE4AB5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42FAB-0786-4C3A-8289-3CC6CDE1F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F5558-CE96-4FD0-8756-0410D1E4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67D3A-F485-425C-B797-CF64480C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D545F-870B-4BBE-A40D-800E327A4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1199E-76B8-4A2C-B231-A28E11396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51BC4-A526-4D85-A95B-0F382E68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EA945-38AB-459F-9936-B81DABF2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A141A-169B-4754-A4F3-3D05E8901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CBC91-EBD6-4EC7-B122-62C81D95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84385-F8A3-4BE2-9223-285DB72D0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130" r:id="rId2"/>
    <p:sldLayoutId id="2147493131" r:id="rId3"/>
    <p:sldLayoutId id="2147493132" r:id="rId4"/>
    <p:sldLayoutId id="2147493133" r:id="rId5"/>
    <p:sldLayoutId id="2147493134" r:id="rId6"/>
    <p:sldLayoutId id="2147493135" r:id="rId7"/>
    <p:sldLayoutId id="2147493136" r:id="rId8"/>
    <p:sldLayoutId id="2147493137" r:id="rId9"/>
    <p:sldLayoutId id="2147493138" r:id="rId10"/>
    <p:sldLayoutId id="21474931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223102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商业计划书演示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公司介绍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产品或服务介绍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财务预测和融资需求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商业计划书概述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商业计划书概述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商业计划书的目的和意义</a:t>
            </a:r>
            <a:endParaRPr lang="zh-CN" altLang="en-US"/>
          </a:p>
        </p:txBody>
      </p:sp>
      <p:sp>
        <p:nvSpPr>
          <p:cNvPr id="10489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商业计划书是创业者向投资者展示创业项目的重要工具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商业计划书可以帮助创业者更好地管理创业项目，提高创业成功率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商业计划书可以帮助创业者获得投资者的认可和支持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商业计划书可以帮助创业者理清创业思路，明确创业目标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商业计划书的主要内容</a:t>
            </a:r>
            <a:endParaRPr lang="zh-CN" altLang="en-US"/>
          </a:p>
        </p:txBody>
      </p:sp>
      <p:sp>
        <p:nvSpPr>
          <p:cNvPr id="1048984" name="文本框 20"/>
          <p:cNvSpPr txBox="1"/>
          <p:nvPr>
            <p:custDataLst>
              <p:tags r:id="rId2"/>
            </p:custDataLst>
          </p:nvPr>
        </p:nvSpPr>
        <p:spPr>
          <a:xfrm>
            <a:off x="6781376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8986" name="文本框 25"/>
          <p:cNvSpPr txBox="1"/>
          <p:nvPr>
            <p:custDataLst>
              <p:tags r:id="rId3"/>
            </p:custDataLst>
          </p:nvPr>
        </p:nvSpPr>
        <p:spPr>
          <a:xfrm>
            <a:off x="6781376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8988" name="文本框 178"/>
          <p:cNvSpPr txBox="1"/>
          <p:nvPr>
            <p:custDataLst>
              <p:tags r:id="rId4"/>
            </p:custDataLst>
          </p:nvPr>
        </p:nvSpPr>
        <p:spPr>
          <a:xfrm>
            <a:off x="6295211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产品或服务介绍：详细介绍产品或服务的特点、优势、市场定位等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8990" name="文本框 180"/>
          <p:cNvSpPr txBox="1"/>
          <p:nvPr>
            <p:custDataLst>
              <p:tags r:id="rId5"/>
            </p:custDataLst>
          </p:nvPr>
        </p:nvSpPr>
        <p:spPr>
          <a:xfrm>
            <a:off x="6293911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风险评估：分析可能面临的风险和应对措施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8992" name="文本框 18"/>
          <p:cNvSpPr txBox="1"/>
          <p:nvPr>
            <p:custDataLst>
              <p:tags r:id="rId6"/>
            </p:custDataLst>
          </p:nvPr>
        </p:nvSpPr>
        <p:spPr>
          <a:xfrm>
            <a:off x="1325015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8994" name="文本框 23"/>
          <p:cNvSpPr txBox="1"/>
          <p:nvPr>
            <p:custDataLst>
              <p:tags r:id="rId7"/>
            </p:custDataLst>
          </p:nvPr>
        </p:nvSpPr>
        <p:spPr>
          <a:xfrm>
            <a:off x="1325015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048996" name="文本框 176"/>
          <p:cNvSpPr txBox="1"/>
          <p:nvPr>
            <p:custDataLst>
              <p:tags r:id="rId8"/>
            </p:custDataLst>
          </p:nvPr>
        </p:nvSpPr>
        <p:spPr>
          <a:xfrm>
            <a:off x="838850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概述：介绍商业计划书的目的、背景和主要内容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8998" name="文本框 181"/>
          <p:cNvSpPr txBox="1"/>
          <p:nvPr>
            <p:custDataLst>
              <p:tags r:id="rId9"/>
            </p:custDataLst>
          </p:nvPr>
        </p:nvSpPr>
        <p:spPr>
          <a:xfrm>
            <a:off x="838200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运营管理：介绍公司的组织结构、人力资源、财务管理等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00" name="文本框 19"/>
          <p:cNvSpPr txBox="1"/>
          <p:nvPr>
            <p:custDataLst>
              <p:tags r:id="rId10"/>
            </p:custDataLst>
          </p:nvPr>
        </p:nvSpPr>
        <p:spPr>
          <a:xfrm>
            <a:off x="4053521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02" name="文本框 24"/>
          <p:cNvSpPr txBox="1"/>
          <p:nvPr>
            <p:custDataLst>
              <p:tags r:id="rId11"/>
            </p:custDataLst>
          </p:nvPr>
        </p:nvSpPr>
        <p:spPr>
          <a:xfrm>
            <a:off x="4053521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04" name="文本框 177"/>
          <p:cNvSpPr txBox="1"/>
          <p:nvPr>
            <p:custDataLst>
              <p:tags r:id="rId12"/>
            </p:custDataLst>
          </p:nvPr>
        </p:nvSpPr>
        <p:spPr>
          <a:xfrm>
            <a:off x="3566705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市场分析：分析目标市场、竞争对手、市场趋势等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06" name="文本框 182"/>
          <p:cNvSpPr txBox="1"/>
          <p:nvPr>
            <p:custDataLst>
              <p:tags r:id="rId13"/>
            </p:custDataLst>
          </p:nvPr>
        </p:nvSpPr>
        <p:spPr>
          <a:xfrm>
            <a:off x="3566055" y="4702709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财务预测：预测公司的收入、成本、利润等财务指标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08" name="文本框 21"/>
          <p:cNvSpPr txBox="1"/>
          <p:nvPr>
            <p:custDataLst>
              <p:tags r:id="rId14"/>
            </p:custDataLst>
          </p:nvPr>
        </p:nvSpPr>
        <p:spPr>
          <a:xfrm>
            <a:off x="9509232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1049010" name="文本框 26"/>
          <p:cNvSpPr txBox="1"/>
          <p:nvPr>
            <p:custDataLst>
              <p:tags r:id="rId15"/>
            </p:custDataLst>
          </p:nvPr>
        </p:nvSpPr>
        <p:spPr>
          <a:xfrm>
            <a:off x="9509232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12" name="文本框 179"/>
          <p:cNvSpPr txBox="1"/>
          <p:nvPr>
            <p:custDataLst>
              <p:tags r:id="rId16"/>
            </p:custDataLst>
          </p:nvPr>
        </p:nvSpPr>
        <p:spPr>
          <a:xfrm>
            <a:off x="9023066" y="2178939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营销策略：制定营销策略，包括定价、促销、渠道等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14" name="文本框 183"/>
          <p:cNvSpPr txBox="1"/>
          <p:nvPr>
            <p:custDataLst>
              <p:tags r:id="rId17"/>
            </p:custDataLst>
          </p:nvPr>
        </p:nvSpPr>
        <p:spPr>
          <a:xfrm>
            <a:off x="9021766" y="471765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附录：提供相关数据、图表、证明材料等补充信息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https://d.book118.com/605122310220011113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Calibri Light</vt:lpstr>
      <vt:lpstr>+中文标题</vt:lpstr>
      <vt:lpstr>Office Theme</vt:lpstr>
      <vt:lpstr>商业计划书演示</vt:lpstr>
      <vt:lpstr>目录</vt:lpstr>
      <vt:lpstr>添加章节标题</vt:lpstr>
      <vt:lpstr>商业计划书概述</vt:lpstr>
      <vt:lpstr>商业计划书的目的和意义</vt:lpstr>
      <vt:lpstr>商业计划书的主要内容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2024-09-20T09:26:44.907</cp:lastPrinted>
  <dcterms:created xsi:type="dcterms:W3CDTF">2024-09-20T01:26:44Z</dcterms:created>
  <dcterms:modified xsi:type="dcterms:W3CDTF">2024-09-20T01:26:47Z</dcterms:modified>
</cp:coreProperties>
</file>