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95D977-22B7-4939-821E-2F11B6EB8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988A7-FD4C-4328-8724-C553EC5B9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D9E755-293A-4A69-BFFB-A9E122175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278F38-6AD0-4F73-84BE-B012CF535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50A7BC-0E58-4D2B-82E6-4AAAB640E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2E5325-4B88-462D-BE92-63E33F5ED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86B09D-4A00-4DE6-9869-71D0874DD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03BC0B-0BBF-462A-AEC4-60E14090C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02BD8F-E2B8-40C9-B5D3-3E2D429B3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7EF47-D445-49C2-9AF2-DEB28AFC2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73173-BE8E-4EB1-811B-DDC6D1BD4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12434403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公民道德宣传日的演讲稿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公民道德的内涵与特点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公民道德建设的现状与问题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加强公民道德建设的措施与途径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公民在道德建设中的责任与担当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通过宣传日活动，使广大公民更加深刻地认识到道德在个人和社会生活中的重要性，激发大家自觉遵守道德规范、践行道德行为的内在动力。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提升公民道德意识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宣传日活动有助于在全社会范围内弘扬社会主义核心价值观，推动形成良好社会风尚，提高社会文明程度。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弘扬社会主义核心价值观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道德作为社会关系的调节器，对于维护社会秩序、促进社会和谐具有重要作用。通过宣传日活动，可以强化人们的道德责任感，减少社会矛盾和冲突。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促进社会和谐稳定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宣传日的目的和意义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道德是社会进步的基石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一个社会的道德水平高低，直接反映了这个社会的文明程度。高尚的道德品质能够推动社会进步，促进人与人之间的和谐共处。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道德是经济发展的保障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在市场经济条件下，诚信、公正等道德品质对于维护市场秩序、促进经济健康发展具有重要作用。缺乏道德约束的市场经济必然导致混乱和失信行为频发。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道德是文化繁荣的支撑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一个民族的文化中，道德占据核心地位。高尚的道德品质能够滋养民族精神，推动文化的传承和创新，使民族文化更具生命力和凝聚力。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道德在社会发展中的重要性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公民道德的内涵与特点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公民道德是指作为社会成员应该遵循的道德规范和行为准则。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583" r="16583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它涵盖了社会公德、职业道德、家庭美德、个人品德等多个方面。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公民道德的核心是尊重他人、关爱他人、积极向上、引人向善。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公民道德的定义与内涵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525" r="265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05" r="3060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409" r="1940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普遍性、自律性、他律性、稳定性。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遵守法律法规、尊重社会公德、恪守职业道德、弘扬家庭美德、提升个人品德。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公民道德的特点与要求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51956" y="1859223"/>
            <a:ext cx="3680862" cy="36808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0" y="1859223"/>
            <a:ext cx="3004065" cy="368086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9244" y="2206511"/>
            <a:ext cx="2986286" cy="2986286"/>
          </a:xfrm>
          <a:prstGeom prst="ellipse">
            <a:avLst/>
          </a:prstGeom>
          <a:solidFill>
            <a:srgbClr val="FFFFFF">
              <a:alpha val="9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189774" y="1566054"/>
            <a:ext cx="6364820" cy="4815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社会主义核心价值观是公民道德的集中体现和升华。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公民道德是社会主义核心价值观的基础和支撑。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二者相互促进，共同构成了社会主义精神文明的重要组成部分。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以上的阐述，我们可以看出，公民道德对于个人和社会都具有重要的意义。它不仅是个人品德的体现，也是社会文明进步的基石。因此，我们应该在日常生活中不断践行公民道德，为构建和谐社会贡献自己的力量。同时，我们也应该加强对公民道德的宣传和教育，提高全社会的道德水平，共同推动社会主义精神文明的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644228" y="2251495"/>
            <a:ext cx="2896317" cy="2896317"/>
          </a:xfrm>
          <a:prstGeom prst="ellipse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公民道德与社会主义核心价值观的关系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公民道德建设的现状与问题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大多数公民能够遵守公共秩序，尊重他人，热心公益，展现出良好的社会公德意识。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社会公德意识提升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792" b="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职业道德得到重视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50" r="13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家庭美德广泛弘扬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875" r="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各行各业普遍重视职业道德建设，从业人员能够遵守职业规范，诚信经营，服务社会。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尊老爱幼、男女平等、夫妻和睦、勤俭持家、邻里团结等家庭美德得到广泛弘扬。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当前公民道德建设的成就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563" b="956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32" b="105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33" b="173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存在的突出问题与挑战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道德失范现象频发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一些领域和人群中，道德失范现象频发，如欺诈行为、学术不端、网络暴力等。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价值观扭曲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部分公民受不良思潮影响，价值观扭曲，追求物质利益至上，忽视精神追求和道德修养。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道德教育与现实脱节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当前道德教育内容与现实生活存在脱节现象，难以有效引导公民形成正确的道德观念和行为习惯。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当前我国正处于社会转型期，经济快速发展与社会变革带来了一系列道德问题。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550" r="95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792" r="14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社会转型期的影响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随着全球化进程加速，多元文化对我国传统道德观念产生了冲击，部分公民在价值取向上出现迷茫。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多元文化冲击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部分学校和家庭在道德教育方面存在缺失，未能有效培养公民的道德素质和行为习惯。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道德教育缺失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https://d.book118.com/605124344030011041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2024-09-01T14:42:00.366</cp:lastPrinted>
  <dcterms:created xsi:type="dcterms:W3CDTF">2024-09-01T06:42:00Z</dcterms:created>
  <dcterms:modified xsi:type="dcterms:W3CDTF">2024-09-01T06:42:02Z</dcterms:modified>
</cp:coreProperties>
</file>