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38693-9421-479A-9E1C-BDC9787B7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20C35-985A-400B-99BD-DA7F9911D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D2EE8-80CF-48A0-95DE-72A49112B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B490A-68BE-4724-A505-B7112B005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1BEE0-D9BF-4CA2-8BDD-5FFD220CB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3D3D9-8DB6-4387-8EB8-EFF18D641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5A5641-8744-4357-B9FC-16FB2BDB5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C01E4-F786-46CE-9FB3-D02B6142F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00B15-E239-4A68-9740-1983E7C9A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DE882-3474-44B6-88F3-B8A321D52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F56C8-F152-448F-97FF-98A98392E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131213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妊娠心脏病个案护理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妊娠心脏病概述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心脏病患者妊娠风险评估与控制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心脏病患者妊娠期营养与运动管理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心脏病患者妊娠期药物治疗与护理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妊娠心脏病概述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妊娠心脏病是指孕妇在妊娠期出现或发现的心脏疾病，是导致孕产妇死亡的主要原因之一。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妊娠心脏病可分为两大类，一类是原有心脏病在妊娠期的加重，另一类是在妊娠期首次出现的心脏病。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07" r="110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妊娠心脏病的病因较为复杂，可能与遗传、免疫、内分泌、感染等多种因素有关。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妊娠心脏病的主要病理生理改变包括心脏负荷增加、血容量增多、血液黏稠度改变等，这些改变可能导致心脏功能不全和血栓形成。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妊娠心脏病的症状和体征因个体差异而异，常见的症状包括心悸、气促、乏力、咳嗽等，严重时可出现呼吸困难、端坐呼吸、肺水肿等。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妊娠心脏病的诊断主要依据临床表现和相关辅助检查，如心电图、超声心动图、心脏磁共振成像等。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了解孕妇既往心脏病史、家族史以及目前心脏功能状况。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监测孕妇的血压、心率、呼吸等生理指标，评估心肺功能。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评估孕妇的情绪状态，了解其对妊娠和心脏病的认知情况。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确保孕妇在妊娠期间和分娩过程中心脏功能稳定，降低并发症风险。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通过护理措施减轻孕妇的身心负担，提高生活质量。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引导孕妇建立健康的生活方式，包括合理饮食、适量运动和保持良好的心理状态。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促进健康行为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定期监测孕妇的心脏功能和生理指标，及时发现异常情况并处理。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在分娩前，协助孕妇做好各项准备工作，包括产程监测、分娩方式选择等，确保母婴安全。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根据孕妇的具体病情，遵医嘱给予必要的药物治疗，如利尿剂、强心剂等。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指导孕妇保持合理的饮食结构，适当运动，避免过度劳累和情绪波动。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给予孕妇必要的心理支持，帮助其缓解焦虑、抑郁等不良情绪，增强信心。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分娩期护理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182" b="101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产程观察与护理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观察产程进展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密切监测孕妇的产程进展情况，包括宫缩频率、宫口扩张程度和胎儿胎心等指标。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预防心衰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在产程中，注意预防孕妇出现心力衰竭症状，如呼吸困难、胸闷、气短等，及时采取措施减轻心脏负担。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关注孕妇的情绪变化，提供心理支持和安慰，帮助她们缓解紧张和焦虑情绪。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420" r="1442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44" r="155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对于症状较轻、心功能较好的孕妇，鼓励选择自然分娩方式，并在分娩过程中加强监测和护理。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对于症状较重、心功能较差的孕妇，可能需要选择剖宫产方式，以降低分娩对心脏的负担。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在分娩后，继续监测孕妇的心脏功能和生命体征，预防产后出血和感染等并发症。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对于新生儿的护理，注意观察是否有先天性心脏病的表现，并采取相应的护理措施。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分娩方式选择与护理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https://d.book118.com/605131213312011100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2024-09-08T21:10:30.967</cp:lastPrinted>
  <dcterms:created xsi:type="dcterms:W3CDTF">2024-09-08T13:10:30Z</dcterms:created>
  <dcterms:modified xsi:type="dcterms:W3CDTF">2024-09-08T13:10:33Z</dcterms:modified>
</cp:coreProperties>
</file>