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EE27A-F15C-492B-859E-E756C27A7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10259-01DD-472E-8A0C-8CAEF2836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AFEE1-C439-4CCB-B3B5-D33FF9D12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EB9A9-66B0-4B5E-B69E-8C11CC0DF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31AD1F-9678-438F-BA04-35FADD5FC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6F2CA5-4D32-4592-A68A-1F6EE012C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80B073-F441-4500-8B09-8910ABE0D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72A18-1A01-4E39-882C-D1E86AB0F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896C6-81AE-4144-8137-0C9FEBA7A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240FD-3F23-40E7-A894-91526208F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C90E3-6BD9-41BF-9C7F-FED929EB8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131222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妊娠宫颈癌护理常规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妊娠宫颈癌概述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妊娠宫颈癌的护理评估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妊娠宫颈癌的日常护理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妊娠宫颈癌的并发症护理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妊娠宫颈癌的康复与预防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妊娠宫颈癌概述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27" r="282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妊娠宫颈癌是指女性在妊娠期间发生的宫颈癌，是妊娠期较为严重的并发症之一。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妊娠宫颈癌通常在早期无明显症状，随着病情发展可能出现阴道出血、腹痛、盆腔包块等症状，对母婴健康造成严重威胁。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妊娠宫颈癌的发病机制尚未完全明确，可能与妊娠期间内分泌和免疫系统的变化有关，也可能与HPV感染、遗传因素等有关。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妊娠宫颈癌的发病率相对较低，但近年来呈上升趋势，可能与生育年龄推迟、性行为等因素有关。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妊娠宫颈癌的发病机制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对母婴的影响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妊娠宫颈癌可能导致早产、流产、胎儿生长受限等不良妊娠结局，对母婴健康造成严重影响。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对癌症治疗的影响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妊娠宫颈癌的治疗方案需要根据患者的具体情况制定，治疗过程中可能对胎儿造成影响，同时也可能影响患者的生育能力。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妊娠宫颈癌的危害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妊娠宫颈癌的护理评估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了解宫颈癌的分期，判断病情的严重程度。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评估胎儿的生长发育情况，包括胎心、胎动等。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评估孕妇的生理状况，包括血压、血糖、体重等指标。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评估孕妇的情绪状态，包括焦虑、抑郁等。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宫颈癌分期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胎儿状况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孕妇状况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观察孕妇的生理状况和胎儿的生长发育情况。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通过问卷调查了解孕妇的心理状况。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通过医疗设备进行检查，了解病情的严重程度。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与孕妇进行交流，了解其生活状况和护理需求。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在评估过程中，应保护孕妇的隐私，避免泄露个人信息。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保护隐私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评估结果应及时反馈给孕妇及其家属，以便及时采取护理措施。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评估应动态进行，定期监测孕妇和胎儿的状况。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动态监测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评估时应综合考虑孕妇的身体、心理和社会状况，制定个性化的护理计划。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妊娠宫颈癌的日常护理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https://d.book118.com/605131222312011100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2024-09-08T21:10:31.157</cp:lastPrinted>
  <dcterms:created xsi:type="dcterms:W3CDTF">2024-09-08T13:10:31Z</dcterms:created>
  <dcterms:modified xsi:type="dcterms:W3CDTF">2024-09-08T13:10:33Z</dcterms:modified>
</cp:coreProperties>
</file>