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8B286F-117D-4788-9191-CDC7457343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BE6F20-AB97-40ED-B2D9-922FC6F69F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BD1F2C-1C7C-47FF-BCFB-03F719206F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15F00F-1F3D-4218-87AF-60ADE9B39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CC692D-0A7F-4FD2-99DA-5358045556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A3CF90-1BCB-480F-BE13-0C20141AF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783BEF-4334-4B96-BD1A-645E743865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92EE44-88D7-44EE-9D84-EF1DA46FE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A60E35-C5D1-4736-87EA-1BA29D0BD7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063F87-78DF-470E-B59F-A3F297492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1B09DD-D434-4D69-98E5-7CD43ED76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5132000012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肾结石并积液护理查房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病例介绍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护理效果评估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护理体会与建议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年龄：45岁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性别：男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职业：公司职员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籍贯：北京市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患者姓名：张三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腰部疼痛伴血尿2周，加重1天。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患者2周前无明显诱因出现腰部疼痛，呈阵发性，可自行缓解，伴有血尿，为洗肉水样。1天前，患者腰部疼痛加重，就诊于我院急诊科，行超声检查提示左肾结石并积液。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3406" r="134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左肾结石并积液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333" r="18333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解除梗阻，保护肾功能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治疗原则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药物治疗（止痛药、消炎药）联合体外冲击波碎石治疗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治疗方案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39" r="18739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564" r="1356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9291" b="929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了解患者的病情、病史、过敏史等，评估患者的身体状况是否适合手术。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向患者及家属介绍手术的必要性、手术流程和注意事项，缓解患者的紧张情绪。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协助医生完成术前检查，确保手术顺利进行。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指导患者术前饮食，避免过度饱腹或饥饿，保持适当的营养状态。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评估患者情况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术前准备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饮食指导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协助手术操作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防止并发症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记录护理记录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术中护理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1559" r="2155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5580" b="1558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在手术过程中密切监测患者的生命体征，确保手术安全。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配合医生完成手术操作，确保手术顺利进行。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注意观察患者情况，及时发现并处理可能的并发症。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详细记录术中护理情况，为术后护理提供依据。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917" r="1791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术后密切监测患者的生命体征，确保患者安全度过恢复期。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评估患者的疼痛情况，采取适当的疼痛缓解措施。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疼痛护理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指导患者术后饮食，根据病情调整饮食结构，促进恢复。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饮食指导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协助患者进行适当的康复训练，促进术后恢复。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康复训练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https://d.book118.com/605132000012011042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2024-09-03T00:03:46.657</cp:lastPrinted>
  <dcterms:created xsi:type="dcterms:W3CDTF">2024-09-02T16:03:46Z</dcterms:created>
  <dcterms:modified xsi:type="dcterms:W3CDTF">2024-09-02T16:03:48Z</dcterms:modified>
</cp:coreProperties>
</file>